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011C2-E6DF-BB25-FE1B-1A52AD9D35A8}" v="2" dt="2021-08-25T15:31:19.025"/>
    <p1510:client id="{D2C7C707-3147-B494-DE9E-1D0EABAF7001}" v="1" dt="2021-08-26T15:23:13.915"/>
    <p1510:client id="{F57A84CE-8A0A-5CA5-3DC4-FF8292A20526}" v="215" dt="2021-07-13T15:51:12.4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4660"/>
  </p:normalViewPr>
  <p:slideViewPr>
    <p:cSldViewPr snapToGrid="0">
      <p:cViewPr>
        <p:scale>
          <a:sx n="90" d="100"/>
          <a:sy n="90" d="100"/>
        </p:scale>
        <p:origin x="1910" y="-1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Di_Michele" userId="S::cdi_michel@burnleyhigh.com::505a3c99-2022-4c9d-8bd0-d428db09ddeb" providerId="AD" clId="Web-{F57A84CE-8A0A-5CA5-3DC4-FF8292A20526}"/>
    <pc:docChg chg="modSld">
      <pc:chgData name="Clare Di_Michele" userId="S::cdi_michel@burnleyhigh.com::505a3c99-2022-4c9d-8bd0-d428db09ddeb" providerId="AD" clId="Web-{F57A84CE-8A0A-5CA5-3DC4-FF8292A20526}" dt="2021-07-13T15:51:12.483" v="199" actId="1076"/>
      <pc:docMkLst>
        <pc:docMk/>
      </pc:docMkLst>
      <pc:sldChg chg="addSp delSp modSp">
        <pc:chgData name="Clare Di_Michele" userId="S::cdi_michel@burnleyhigh.com::505a3c99-2022-4c9d-8bd0-d428db09ddeb" providerId="AD" clId="Web-{F57A84CE-8A0A-5CA5-3DC4-FF8292A20526}" dt="2021-07-13T15:51:12.483" v="199" actId="1076"/>
        <pc:sldMkLst>
          <pc:docMk/>
          <pc:sldMk cId="2983352342" sldId="256"/>
        </pc:sldMkLst>
        <pc:spChg chg="add del mod">
          <ac:chgData name="Clare Di_Michele" userId="S::cdi_michel@burnleyhigh.com::505a3c99-2022-4c9d-8bd0-d428db09ddeb" providerId="AD" clId="Web-{F57A84CE-8A0A-5CA5-3DC4-FF8292A20526}" dt="2021-07-13T15:29:49.077" v="43"/>
          <ac:spMkLst>
            <pc:docMk/>
            <pc:sldMk cId="2983352342" sldId="256"/>
            <ac:spMk id="3" creationId="{188B2394-BF3C-4B4C-B79C-0C8706C8954C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10.047" v="101" actId="1076"/>
          <ac:spMkLst>
            <pc:docMk/>
            <pc:sldMk cId="2983352342" sldId="256"/>
            <ac:spMk id="4" creationId="{C0F55D26-542C-44A6-A188-C4F4461B0CDF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6:25.508" v="75" actId="1076"/>
          <ac:spMkLst>
            <pc:docMk/>
            <pc:sldMk cId="2983352342" sldId="256"/>
            <ac:spMk id="5" creationId="{81E64EE1-701A-4B61-ACA0-63085424B68B}"/>
          </ac:spMkLst>
        </pc:spChg>
        <pc:spChg chg="del mod">
          <ac:chgData name="Clare Di_Michele" userId="S::cdi_michel@burnleyhigh.com::505a3c99-2022-4c9d-8bd0-d428db09ddeb" providerId="AD" clId="Web-{F57A84CE-8A0A-5CA5-3DC4-FF8292A20526}" dt="2021-07-13T15:40:27.248" v="93"/>
          <ac:spMkLst>
            <pc:docMk/>
            <pc:sldMk cId="2983352342" sldId="256"/>
            <ac:spMk id="6" creationId="{1DADF2E2-0C9B-4E8E-9980-C6AD618BAE63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16.734" v="103" actId="1076"/>
          <ac:spMkLst>
            <pc:docMk/>
            <pc:sldMk cId="2983352342" sldId="256"/>
            <ac:spMk id="7" creationId="{B4B376EB-63F4-43B2-894D-47B3DAAC8108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6.435" v="193"/>
          <ac:spMkLst>
            <pc:docMk/>
            <pc:sldMk cId="2983352342" sldId="256"/>
            <ac:spMk id="8" creationId="{D6F9D340-AC2C-4169-9157-A730FB986461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4.950" v="192"/>
          <ac:spMkLst>
            <pc:docMk/>
            <pc:sldMk cId="2983352342" sldId="256"/>
            <ac:spMk id="9" creationId="{F23CC71A-28A9-4736-91A2-A8ED8E1BFD7F}"/>
          </ac:spMkLst>
        </pc:spChg>
        <pc:spChg chg="add del">
          <ac:chgData name="Clare Di_Michele" userId="S::cdi_michel@burnleyhigh.com::505a3c99-2022-4c9d-8bd0-d428db09ddeb" providerId="AD" clId="Web-{F57A84CE-8A0A-5CA5-3DC4-FF8292A20526}" dt="2021-07-13T15:50:21.888" v="191"/>
          <ac:spMkLst>
            <pc:docMk/>
            <pc:sldMk cId="2983352342" sldId="256"/>
            <ac:spMk id="10" creationId="{5DEB58B3-1ECB-4AF2-85EB-FDEF74BE15AB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47.657" v="109" actId="1076"/>
          <ac:spMkLst>
            <pc:docMk/>
            <pc:sldMk cId="2983352342" sldId="256"/>
            <ac:spMk id="7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2:17.126" v="117" actId="1076"/>
          <ac:spMkLst>
            <pc:docMk/>
            <pc:sldMk cId="2983352342" sldId="256"/>
            <ac:spMk id="77" creationId="{00000000-0000-0000-0000-000000000000}"/>
          </ac:spMkLst>
        </pc:spChg>
        <pc:spChg chg="del mod">
          <ac:chgData name="Clare Di_Michele" userId="S::cdi_michel@burnleyhigh.com::505a3c99-2022-4c9d-8bd0-d428db09ddeb" providerId="AD" clId="Web-{F57A84CE-8A0A-5CA5-3DC4-FF8292A20526}" dt="2021-07-13T15:38:59.778" v="87"/>
          <ac:spMkLst>
            <pc:docMk/>
            <pc:sldMk cId="2983352342" sldId="256"/>
            <ac:spMk id="78" creationId="{00000000-0000-0000-0000-000000000000}"/>
          </ac:spMkLst>
        </pc:spChg>
        <pc:spChg chg="del">
          <ac:chgData name="Clare Di_Michele" userId="S::cdi_michel@burnleyhigh.com::505a3c99-2022-4c9d-8bd0-d428db09ddeb" providerId="AD" clId="Web-{F57A84CE-8A0A-5CA5-3DC4-FF8292A20526}" dt="2021-07-13T15:38:55.481" v="86"/>
          <ac:spMkLst>
            <pc:docMk/>
            <pc:sldMk cId="2983352342" sldId="256"/>
            <ac:spMk id="79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1:52.313" v="111" actId="1076"/>
          <ac:spMkLst>
            <pc:docMk/>
            <pc:sldMk cId="2983352342" sldId="256"/>
            <ac:spMk id="8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0:59.982" v="197" actId="1076"/>
          <ac:spMkLst>
            <pc:docMk/>
            <pc:sldMk cId="2983352342" sldId="256"/>
            <ac:spMk id="82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1:12.483" v="199" actId="1076"/>
          <ac:spMkLst>
            <pc:docMk/>
            <pc:sldMk cId="2983352342" sldId="256"/>
            <ac:spMk id="8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1.288" v="141" actId="1076"/>
          <ac:spMkLst>
            <pc:docMk/>
            <pc:sldMk cId="2983352342" sldId="256"/>
            <ac:spMk id="8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5:43.693" v="139" actId="1076"/>
          <ac:spMkLst>
            <pc:docMk/>
            <pc:sldMk cId="2983352342" sldId="256"/>
            <ac:spMk id="87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4.678" v="142" actId="1076"/>
          <ac:spMkLst>
            <pc:docMk/>
            <pc:sldMk cId="2983352342" sldId="256"/>
            <ac:spMk id="8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6:07.147" v="143" actId="1076"/>
          <ac:spMkLst>
            <pc:docMk/>
            <pc:sldMk cId="2983352342" sldId="256"/>
            <ac:spMk id="89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5:56.928" v="140" actId="1076"/>
          <ac:spMkLst>
            <pc:docMk/>
            <pc:sldMk cId="2983352342" sldId="256"/>
            <ac:spMk id="90" creationId="{00000000-0000-0000-0000-000000000000}"/>
          </ac:spMkLst>
        </pc:spChg>
        <pc:spChg chg="del">
          <ac:chgData name="Clare Di_Michele" userId="S::cdi_michel@burnleyhigh.com::505a3c99-2022-4c9d-8bd0-d428db09ddeb" providerId="AD" clId="Web-{F57A84CE-8A0A-5CA5-3DC4-FF8292A20526}" dt="2021-07-13T15:39:10.043" v="88"/>
          <ac:spMkLst>
            <pc:docMk/>
            <pc:sldMk cId="2983352342" sldId="256"/>
            <ac:spMk id="91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1:06.264" v="198" actId="1076"/>
          <ac:spMkLst>
            <pc:docMk/>
            <pc:sldMk cId="2983352342" sldId="256"/>
            <ac:spMk id="93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47:24.274" v="151" actId="1076"/>
          <ac:spMkLst>
            <pc:docMk/>
            <pc:sldMk cId="2983352342" sldId="256"/>
            <ac:spMk id="94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50:45.123" v="195" actId="1076"/>
          <ac:spMkLst>
            <pc:docMk/>
            <pc:sldMk cId="2983352342" sldId="256"/>
            <ac:spMk id="95" creationId="{00000000-0000-0000-0000-000000000000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1:20.422" v="104" actId="1076"/>
          <ac:spMkLst>
            <pc:docMk/>
            <pc:sldMk cId="2983352342" sldId="256"/>
            <ac:spMk id="109" creationId="{CF563445-8559-4543-A913-37F0ACD5CD8D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44.762" v="186" actId="1076"/>
          <ac:spMkLst>
            <pc:docMk/>
            <pc:sldMk cId="2983352342" sldId="256"/>
            <ac:spMk id="112" creationId="{76EAB044-3D6E-416B-B8E6-A1B677766111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38.996" v="185" actId="1076"/>
          <ac:spMkLst>
            <pc:docMk/>
            <pc:sldMk cId="2983352342" sldId="256"/>
            <ac:spMk id="113" creationId="{3C0AF033-6E01-4258-BF9E-66497A8773C8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32.480" v="183" actId="1076"/>
          <ac:spMkLst>
            <pc:docMk/>
            <pc:sldMk cId="2983352342" sldId="256"/>
            <ac:spMk id="114" creationId="{4306044E-60CC-496F-A299-974817A85E0E}"/>
          </ac:spMkLst>
        </pc:spChg>
        <pc:spChg chg="add mod">
          <ac:chgData name="Clare Di_Michele" userId="S::cdi_michel@burnleyhigh.com::505a3c99-2022-4c9d-8bd0-d428db09ddeb" providerId="AD" clId="Web-{F57A84CE-8A0A-5CA5-3DC4-FF8292A20526}" dt="2021-07-13T15:49:27.418" v="182" actId="1076"/>
          <ac:spMkLst>
            <pc:docMk/>
            <pc:sldMk cId="2983352342" sldId="256"/>
            <ac:spMk id="115" creationId="{6C8DEAA2-3FFB-4A36-B79A-DB01A849889F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4:52.976" v="4" actId="20577"/>
          <ac:spMkLst>
            <pc:docMk/>
            <pc:sldMk cId="2983352342" sldId="256"/>
            <ac:spMk id="285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0:09.780" v="44" actId="14100"/>
          <ac:spMkLst>
            <pc:docMk/>
            <pc:sldMk cId="2983352342" sldId="256"/>
            <ac:spMk id="286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0:56.500" v="53" actId="20577"/>
          <ac:spMkLst>
            <pc:docMk/>
            <pc:sldMk cId="2983352342" sldId="256"/>
            <ac:spMk id="287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8:41.356" v="33" actId="20577"/>
          <ac:spMkLst>
            <pc:docMk/>
            <pc:sldMk cId="2983352342" sldId="256"/>
            <ac:spMk id="28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6:54.932" v="15" actId="20577"/>
          <ac:spMkLst>
            <pc:docMk/>
            <pc:sldMk cId="2983352342" sldId="256"/>
            <ac:spMk id="298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26:24.634" v="12" actId="20577"/>
          <ac:spMkLst>
            <pc:docMk/>
            <pc:sldMk cId="2983352342" sldId="256"/>
            <ac:spMk id="300" creationId="{00000000-0000-0000-0000-000000000000}"/>
          </ac:spMkLst>
        </pc:spChg>
        <pc:spChg chg="mod">
          <ac:chgData name="Clare Di_Michele" userId="S::cdi_michel@burnleyhigh.com::505a3c99-2022-4c9d-8bd0-d428db09ddeb" providerId="AD" clId="Web-{F57A84CE-8A0A-5CA5-3DC4-FF8292A20526}" dt="2021-07-13T15:34:28.802" v="70" actId="20577"/>
          <ac:spMkLst>
            <pc:docMk/>
            <pc:sldMk cId="2983352342" sldId="256"/>
            <ac:spMk id="301" creationId="{00000000-0000-0000-0000-000000000000}"/>
          </ac:spMkLst>
        </pc:spChg>
        <pc:grpChg chg="mod">
          <ac:chgData name="Clare Di_Michele" userId="S::cdi_michel@burnleyhigh.com::505a3c99-2022-4c9d-8bd0-d428db09ddeb" providerId="AD" clId="Web-{F57A84CE-8A0A-5CA5-3DC4-FF8292A20526}" dt="2021-07-13T15:44:20.863" v="134" actId="1076"/>
          <ac:grpSpMkLst>
            <pc:docMk/>
            <pc:sldMk cId="2983352342" sldId="256"/>
            <ac:grpSpMk id="255" creationId="{00000000-0000-0000-0000-000000000000}"/>
          </ac:grpSpMkLst>
        </pc:grpChg>
        <pc:picChg chg="mod">
          <ac:chgData name="Clare Di_Michele" userId="S::cdi_michel@burnleyhigh.com::505a3c99-2022-4c9d-8bd0-d428db09ddeb" providerId="AD" clId="Web-{F57A84CE-8A0A-5CA5-3DC4-FF8292A20526}" dt="2021-07-13T15:48:26.994" v="157" actId="1076"/>
          <ac:picMkLst>
            <pc:docMk/>
            <pc:sldMk cId="2983352342" sldId="256"/>
            <ac:picMk id="250" creationId="{00000000-0000-0000-0000-000000000000}"/>
          </ac:picMkLst>
        </pc:picChg>
        <pc:picChg chg="mod">
          <ac:chgData name="Clare Di_Michele" userId="S::cdi_michel@burnleyhigh.com::505a3c99-2022-4c9d-8bd0-d428db09ddeb" providerId="AD" clId="Web-{F57A84CE-8A0A-5CA5-3DC4-FF8292A20526}" dt="2021-07-13T15:47:32.087" v="153" actId="1076"/>
          <ac:picMkLst>
            <pc:docMk/>
            <pc:sldMk cId="2983352342" sldId="256"/>
            <ac:picMk id="251" creationId="{00000000-0000-0000-0000-000000000000}"/>
          </ac:picMkLst>
        </pc:picChg>
        <pc:cxnChg chg="add mod">
          <ac:chgData name="Clare Di_Michele" userId="S::cdi_michel@burnleyhigh.com::505a3c99-2022-4c9d-8bd0-d428db09ddeb" providerId="AD" clId="Web-{F57A84CE-8A0A-5CA5-3DC4-FF8292A20526}" dt="2021-07-13T15:40:53.093" v="97" actId="1076"/>
          <ac:cxnSpMkLst>
            <pc:docMk/>
            <pc:sldMk cId="2983352342" sldId="256"/>
            <ac:cxnSpMk id="110" creationId="{95AB3098-0FEF-41A0-9B11-56D8BA7068E4}"/>
          </ac:cxnSpMkLst>
        </pc:cxnChg>
        <pc:cxnChg chg="add mod">
          <ac:chgData name="Clare Di_Michele" userId="S::cdi_michel@burnleyhigh.com::505a3c99-2022-4c9d-8bd0-d428db09ddeb" providerId="AD" clId="Web-{F57A84CE-8A0A-5CA5-3DC4-FF8292A20526}" dt="2021-07-13T15:41:49.157" v="110" actId="1076"/>
          <ac:cxnSpMkLst>
            <pc:docMk/>
            <pc:sldMk cId="2983352342" sldId="256"/>
            <ac:cxnSpMk id="111" creationId="{2834AFA1-2B31-4FED-A979-8A23D274D79B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07.312" v="100" actId="1076"/>
          <ac:cxnSpMkLst>
            <pc:docMk/>
            <pc:sldMk cId="2983352342" sldId="256"/>
            <ac:cxnSpMk id="267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14.078" v="102" actId="1076"/>
          <ac:cxnSpMkLst>
            <pc:docMk/>
            <pc:sldMk cId="2983352342" sldId="256"/>
            <ac:cxnSpMk id="268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1:23.094" v="105" actId="1076"/>
          <ac:cxnSpMkLst>
            <pc:docMk/>
            <pc:sldMk cId="2983352342" sldId="256"/>
            <ac:cxnSpMk id="26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2:19.548" v="118" actId="1076"/>
          <ac:cxnSpMkLst>
            <pc:docMk/>
            <pc:sldMk cId="2983352342" sldId="256"/>
            <ac:cxnSpMk id="270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9:47.918" v="187" actId="14100"/>
          <ac:cxnSpMkLst>
            <pc:docMk/>
            <pc:sldMk cId="2983352342" sldId="256"/>
            <ac:cxnSpMk id="28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4:33.786" v="137" actId="14100"/>
          <ac:cxnSpMkLst>
            <pc:docMk/>
            <pc:sldMk cId="2983352342" sldId="256"/>
            <ac:cxnSpMk id="290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9:58.075" v="190" actId="14100"/>
          <ac:cxnSpMkLst>
            <pc:docMk/>
            <pc:sldMk cId="2983352342" sldId="256"/>
            <ac:cxnSpMk id="294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7:40.477" v="154" actId="1076"/>
          <ac:cxnSpMkLst>
            <pc:docMk/>
            <pc:sldMk cId="2983352342" sldId="256"/>
            <ac:cxnSpMk id="309" creationId="{12ABD505-175E-A541-AEFE-152268C0ADBA}"/>
          </ac:cxnSpMkLst>
        </pc:cxnChg>
        <pc:cxnChg chg="mod">
          <ac:chgData name="Clare Di_Michele" userId="S::cdi_michel@burnleyhigh.com::505a3c99-2022-4c9d-8bd0-d428db09ddeb" providerId="AD" clId="Web-{F57A84CE-8A0A-5CA5-3DC4-FF8292A20526}" dt="2021-07-13T15:46:51.664" v="148" actId="1076"/>
          <ac:cxnSpMkLst>
            <pc:docMk/>
            <pc:sldMk cId="2983352342" sldId="256"/>
            <ac:cxnSpMk id="313" creationId="{12ABD505-175E-A541-AEFE-152268C0ADBA}"/>
          </ac:cxnSpMkLst>
        </pc:cxnChg>
      </pc:sldChg>
    </pc:docChg>
  </pc:docChgLst>
  <pc:docChgLst>
    <pc:chgData name="Clare Di_Michele" userId="S::cdi_michel@burnleyhigh.com::505a3c99-2022-4c9d-8bd0-d428db09ddeb" providerId="AD" clId="Web-{187011C2-E6DF-BB25-FE1B-1A52AD9D35A8}"/>
    <pc:docChg chg="addSld delSld">
      <pc:chgData name="Clare Di_Michele" userId="S::cdi_michel@burnleyhigh.com::505a3c99-2022-4c9d-8bd0-d428db09ddeb" providerId="AD" clId="Web-{187011C2-E6DF-BB25-FE1B-1A52AD9D35A8}" dt="2021-08-25T15:31:19.025" v="1"/>
      <pc:docMkLst>
        <pc:docMk/>
      </pc:docMkLst>
      <pc:sldChg chg="add del replId">
        <pc:chgData name="Clare Di_Michele" userId="S::cdi_michel@burnleyhigh.com::505a3c99-2022-4c9d-8bd0-d428db09ddeb" providerId="AD" clId="Web-{187011C2-E6DF-BB25-FE1B-1A52AD9D35A8}" dt="2021-08-25T15:31:19.025" v="1"/>
        <pc:sldMkLst>
          <pc:docMk/>
          <pc:sldMk cId="2836160557" sldId="257"/>
        </pc:sldMkLst>
      </pc:sldChg>
    </pc:docChg>
  </pc:docChgLst>
  <pc:docChgLst>
    <pc:chgData name="Robert Counsell" userId="S::rcounsell@burnleyhigh.com::df74e5f8-063e-4f0a-ab83-a1598659b653" providerId="AD" clId="Web-{D2C7C707-3147-B494-DE9E-1D0EABAF7001}"/>
    <pc:docChg chg="modSld">
      <pc:chgData name="Robert Counsell" userId="S::rcounsell@burnleyhigh.com::df74e5f8-063e-4f0a-ab83-a1598659b653" providerId="AD" clId="Web-{D2C7C707-3147-B494-DE9E-1D0EABAF7001}" dt="2021-08-26T15:23:13.915" v="0"/>
      <pc:docMkLst>
        <pc:docMk/>
      </pc:docMkLst>
      <pc:sldChg chg="addSp">
        <pc:chgData name="Robert Counsell" userId="S::rcounsell@burnleyhigh.com::df74e5f8-063e-4f0a-ab83-a1598659b653" providerId="AD" clId="Web-{D2C7C707-3147-B494-DE9E-1D0EABAF7001}" dt="2021-08-26T15:23:13.915" v="0"/>
        <pc:sldMkLst>
          <pc:docMk/>
          <pc:sldMk cId="2983352342" sldId="256"/>
        </pc:sldMkLst>
        <pc:spChg chg="add">
          <ac:chgData name="Robert Counsell" userId="S::rcounsell@burnleyhigh.com::df74e5f8-063e-4f0a-ab83-a1598659b653" providerId="AD" clId="Web-{D2C7C707-3147-B494-DE9E-1D0EABAF7001}" dt="2021-08-26T15:23:13.915" v="0"/>
          <ac:spMkLst>
            <pc:docMk/>
            <pc:sldMk cId="2983352342" sldId="256"/>
            <ac:spMk id="3" creationId="{F3DEC626-044B-4ACE-90CA-2FA8DF4778E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13/09/2022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146800" y="2789293"/>
            <a:ext cx="6742940" cy="6413312"/>
            <a:chOff x="125442" y="2969963"/>
            <a:chExt cx="6742940" cy="6413312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18357" y="6936929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442" y="3935472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11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857943" y="820203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1</a:t>
            </a: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88791" y="7544412"/>
            <a:ext cx="2213" cy="30075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03952" y="7605499"/>
            <a:ext cx="10257" cy="2530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1955" y="7578660"/>
            <a:ext cx="7288" cy="2047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89468" y="7579986"/>
            <a:ext cx="893592" cy="105673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1)Quantitative chemistry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2)Chemical and energy changes</a:t>
            </a:r>
            <a:endParaRPr lang="en-GB" sz="800" dirty="0" smtClean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3</a:t>
            </a:r>
            <a:r>
              <a:rPr lang="en-GB" sz="800" dirty="0" smtClean="0">
                <a:solidFill>
                  <a:schemeClr val="tx1"/>
                </a:solidFill>
              </a:rPr>
              <a:t>)Atomic structure</a:t>
            </a:r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94658" y="8647654"/>
            <a:ext cx="888401" cy="110990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  <a:cs typeface="Calibri"/>
              </a:rPr>
              <a:t>C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alculating number of moles of a substance. 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0055" y="7236390"/>
            <a:ext cx="991249" cy="76504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The difference between a conscious and reflex pathway. 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47907" y="6337360"/>
            <a:ext cx="983397" cy="8885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</a:t>
            </a:r>
            <a:r>
              <a:rPr lang="en-GB" sz="800" dirty="0" smtClean="0">
                <a:solidFill>
                  <a:schemeClr val="tx1"/>
                </a:solidFill>
                <a:cs typeface="Calibri"/>
              </a:rPr>
              <a:t>Forces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</a:t>
            </a:r>
            <a:r>
              <a:rPr lang="en-GB" sz="800" dirty="0">
                <a:solidFill>
                  <a:schemeClr val="tx1"/>
                </a:solidFill>
              </a:rPr>
              <a:t>Homeostasis and Response</a:t>
            </a:r>
          </a:p>
          <a:p>
            <a:endParaRPr lang="en-GB" sz="800" dirty="0" smtClean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17200" y="6546564"/>
            <a:ext cx="9976" cy="2166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813627" y="5542259"/>
            <a:ext cx="9528" cy="26045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3834" y="6567201"/>
            <a:ext cx="1" cy="1911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308601" y="6524779"/>
            <a:ext cx="0" cy="25903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48811"/>
            <a:ext cx="7819" cy="21443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angle 296"/>
          <p:cNvSpPr/>
          <p:nvPr/>
        </p:nvSpPr>
        <p:spPr>
          <a:xfrm>
            <a:off x="25595" y="6353509"/>
            <a:ext cx="1057027" cy="96384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US" sz="800" dirty="0" smtClean="0">
                <a:solidFill>
                  <a:schemeClr val="tx1"/>
                </a:solidFill>
              </a:rPr>
              <a:t>Using </a:t>
            </a:r>
            <a:r>
              <a:rPr lang="en-US" sz="800" dirty="0">
                <a:solidFill>
                  <a:schemeClr val="tx1"/>
                </a:solidFill>
              </a:rPr>
              <a:t>a Punnett square to calculate </a:t>
            </a:r>
            <a:r>
              <a:rPr lang="en-US" sz="800" dirty="0" smtClean="0">
                <a:solidFill>
                  <a:schemeClr val="tx1"/>
                </a:solidFill>
              </a:rPr>
              <a:t>the ratio for a particular trait.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29451" y="5521587"/>
            <a:ext cx="1082284" cy="8417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  <a:ea typeface="+mn-lt"/>
                <a:cs typeface="+mn-lt"/>
              </a:rPr>
              <a:t>1)Variation, Genetics and Evolution </a:t>
            </a:r>
            <a:endParaRPr lang="en-GB" sz="8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2)Chemistry </a:t>
            </a:r>
            <a:r>
              <a:rPr lang="en-GB" sz="800" dirty="0">
                <a:solidFill>
                  <a:schemeClr val="tx1"/>
                </a:solidFill>
              </a:rPr>
              <a:t>of the Atmosphere</a:t>
            </a:r>
            <a:endParaRPr lang="en-GB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4817200" y="4868632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864744" y="5173139"/>
            <a:ext cx="978844" cy="8212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</a:t>
            </a:r>
            <a:r>
              <a:rPr lang="en-GB" sz="800" b="1" dirty="0" smtClean="0">
                <a:solidFill>
                  <a:schemeClr val="tx1"/>
                </a:solidFill>
              </a:rPr>
              <a:t>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  <a:ea typeface="+mn-lt"/>
                <a:cs typeface="+mn-lt"/>
              </a:rPr>
              <a:t>Calculating wave</a:t>
            </a:r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 speed</a:t>
            </a:r>
            <a:endParaRPr lang="en-US" sz="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864282" y="4523312"/>
            <a:ext cx="979768" cy="69306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</a:p>
          <a:p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Waves &amp;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r>
              <a:rPr lang="en-GB" sz="800" dirty="0">
                <a:solidFill>
                  <a:schemeClr val="tx1"/>
                </a:solidFill>
                <a:cs typeface="Calibri"/>
              </a:rPr>
              <a:t>Electromagnetism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25" y="1527627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11: GCSE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Leave BHS!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232204" y="5599522"/>
            <a:ext cx="4870" cy="18069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20599" y="5615948"/>
            <a:ext cx="3281" cy="1867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51707" y="5591157"/>
            <a:ext cx="7798" cy="17867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86186" y="5503718"/>
            <a:ext cx="3281" cy="23212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16356" y="4601450"/>
            <a:ext cx="2680" cy="19550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8974" y="4588179"/>
            <a:ext cx="773" cy="2160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1202" y="4588179"/>
            <a:ext cx="3281" cy="1680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49804" y="4555167"/>
            <a:ext cx="7247" cy="22648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43769" y="4546752"/>
            <a:ext cx="650" cy="2774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Rectangle 319"/>
          <p:cNvSpPr/>
          <p:nvPr/>
        </p:nvSpPr>
        <p:spPr>
          <a:xfrm>
            <a:off x="25594" y="4266815"/>
            <a:ext cx="878105" cy="69966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Writing equations for combustion.</a:t>
            </a:r>
            <a:endParaRPr lang="en-GB" sz="800" dirty="0" smtClean="0">
              <a:solidFill>
                <a:schemeClr val="tx1"/>
              </a:solidFill>
            </a:endParaRPr>
          </a:p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 </a:t>
            </a: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33201" y="3312802"/>
            <a:ext cx="880078" cy="95769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  <a:br>
              <a:rPr lang="en-GB" sz="800" b="1" dirty="0">
                <a:solidFill>
                  <a:schemeClr val="tx1"/>
                </a:solidFill>
              </a:rPr>
            </a:br>
            <a:r>
              <a:rPr lang="en-GB" sz="800" dirty="0" smtClean="0">
                <a:solidFill>
                  <a:schemeClr val="tx1"/>
                </a:solidFill>
              </a:rPr>
              <a:t>Rate and extent of chemical change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+Organic chemistry 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9494" y="3512253"/>
            <a:ext cx="6562" cy="2403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661543" y="3539040"/>
            <a:ext cx="4175" cy="22407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419923" y="3615967"/>
            <a:ext cx="11152" cy="13871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03976" y="2286406"/>
            <a:ext cx="909040" cy="63934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 </a:t>
            </a:r>
            <a:endParaRPr lang="en-GB" sz="800" b="1" dirty="0" smtClean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Ecology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13819" y="2935625"/>
            <a:ext cx="899197" cy="69435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</a:t>
            </a:r>
            <a:r>
              <a:rPr lang="en-GB" sz="800" b="1" dirty="0" smtClean="0">
                <a:solidFill>
                  <a:schemeClr val="tx1"/>
                </a:solidFill>
              </a:rPr>
              <a:t>knowledge: </a:t>
            </a:r>
            <a:r>
              <a:rPr lang="en-GB" sz="800" dirty="0" smtClean="0">
                <a:solidFill>
                  <a:schemeClr val="tx1"/>
                </a:solidFill>
              </a:rPr>
              <a:t>Estimating the popul</a:t>
            </a:r>
            <a:r>
              <a:rPr lang="en-GB" sz="800" dirty="0" smtClean="0">
                <a:solidFill>
                  <a:schemeClr val="tx1"/>
                </a:solidFill>
              </a:rPr>
              <a:t>ation of a species. 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81029" y="2729658"/>
            <a:ext cx="8524" cy="1960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334665" y="2679140"/>
            <a:ext cx="3281" cy="2980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90889" y="2633609"/>
            <a:ext cx="6562" cy="32481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GCSE’S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70966" y="6189013"/>
            <a:ext cx="727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function of the nervous system?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964203" y="6224775"/>
            <a:ext cx="688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homeostasis?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232709" y="5177766"/>
            <a:ext cx="774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effects of greenhouse gases?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3550999" y="5203404"/>
            <a:ext cx="774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potable water?</a:t>
            </a:r>
            <a:endParaRPr lang="en-GB" sz="700" dirty="0"/>
          </a:p>
        </p:txBody>
      </p:sp>
      <p:sp>
        <p:nvSpPr>
          <p:cNvPr id="86" name="TextBox 85"/>
          <p:cNvSpPr txBox="1"/>
          <p:nvPr/>
        </p:nvSpPr>
        <p:spPr>
          <a:xfrm>
            <a:off x="4618005" y="423897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oscillations?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002219" y="4133089"/>
            <a:ext cx="7017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EM spectrum made up of?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268914" y="4168523"/>
            <a:ext cx="6694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Fleming’s left hand rule?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668332" y="4133326"/>
            <a:ext cx="70912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wave speed equation</a:t>
            </a:r>
            <a:r>
              <a:rPr lang="en-GB" sz="700" b="1" dirty="0"/>
              <a:t>?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899408" y="4192402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rarefactions and compressions?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176874" y="5180853"/>
            <a:ext cx="7797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genetic engineering?</a:t>
            </a:r>
            <a:endParaRPr lang="en-GB" sz="7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2970470" y="5175658"/>
            <a:ext cx="6762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br>
              <a:rPr lang="en-GB" sz="700" dirty="0"/>
            </a:br>
            <a:r>
              <a:rPr lang="en-GB" sz="700" dirty="0"/>
              <a:t>selective breeding?</a:t>
            </a:r>
            <a:endParaRPr lang="en-GB" sz="7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1419589" y="5131562"/>
            <a:ext cx="65070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r>
              <a:rPr lang="en-GB" sz="700" dirty="0" smtClean="0"/>
              <a:t>the 3 domain system?</a:t>
            </a:r>
            <a:endParaRPr lang="en-GB" sz="700" b="1" dirty="0"/>
          </a:p>
        </p:txBody>
      </p:sp>
      <p:sp>
        <p:nvSpPr>
          <p:cNvPr id="302" name="Oval 301"/>
          <p:cNvSpPr/>
          <p:nvPr/>
        </p:nvSpPr>
        <p:spPr>
          <a:xfrm>
            <a:off x="751798" y="3785338"/>
            <a:ext cx="1223821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Summer Term 1</a:t>
            </a:r>
          </a:p>
        </p:txBody>
      </p:sp>
      <p:sp>
        <p:nvSpPr>
          <p:cNvPr id="296" name="Oval 295"/>
          <p:cNvSpPr/>
          <p:nvPr/>
        </p:nvSpPr>
        <p:spPr>
          <a:xfrm>
            <a:off x="771422" y="6007501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11 Spring Term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F55D26-542C-44A6-A188-C4F4461B0CDF}"/>
              </a:ext>
            </a:extLst>
          </p:cNvPr>
          <p:cNvSpPr txBox="1"/>
          <p:nvPr/>
        </p:nvSpPr>
        <p:spPr>
          <a:xfrm>
            <a:off x="4461890" y="6178111"/>
            <a:ext cx="9864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non/contact force?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1346067" y="7207700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the equation for concentration?</a:t>
            </a:r>
            <a:endParaRPr lang="en-GB" sz="700" dirty="0"/>
          </a:p>
        </p:txBody>
      </p:sp>
      <p:sp>
        <p:nvSpPr>
          <p:cNvPr id="109" name="TextBox 1">
            <a:extLst>
              <a:ext uri="{FF2B5EF4-FFF2-40B4-BE49-F238E27FC236}">
                <a16:creationId xmlns:a16="http://schemas.microsoft.com/office/drawing/2014/main" id="{CF563445-8559-4543-A913-37F0ACD5CD8D}"/>
              </a:ext>
            </a:extLst>
          </p:cNvPr>
          <p:cNvSpPr txBox="1"/>
          <p:nvPr/>
        </p:nvSpPr>
        <p:spPr>
          <a:xfrm>
            <a:off x="3571015" y="6194067"/>
            <a:ext cx="954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700" dirty="0" smtClean="0"/>
              <a:t>What Is the equation for</a:t>
            </a:r>
            <a:r>
              <a:rPr lang="en-GB" sz="700" dirty="0" smtClean="0"/>
              <a:t> </a:t>
            </a:r>
            <a:r>
              <a:rPr lang="en-GB" sz="700" dirty="0"/>
              <a:t>elastic </a:t>
            </a:r>
            <a:r>
              <a:rPr lang="en-GB" sz="700" dirty="0" smtClean="0"/>
              <a:t>energy?</a:t>
            </a:r>
            <a:endParaRPr lang="en-GB" sz="700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834AFA1-2B31-4FED-A979-8A23D274D79B}"/>
              </a:ext>
            </a:extLst>
          </p:cNvPr>
          <p:cNvCxnSpPr>
            <a:cxnSpLocks/>
          </p:cNvCxnSpPr>
          <p:nvPr/>
        </p:nvCxnSpPr>
        <p:spPr>
          <a:xfrm flipV="1">
            <a:off x="4447406" y="7461371"/>
            <a:ext cx="11189" cy="2882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3972363" y="2301953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are the effects of global warming?</a:t>
            </a:r>
            <a:endParaRPr lang="en-GB" sz="7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3096050" y="7225744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meant by endothermic?</a:t>
            </a:r>
            <a:endParaRPr lang="en-GB" sz="700" dirty="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3925247" y="7225745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do you calculate half-life</a:t>
            </a:r>
            <a:endParaRPr lang="en-GB" sz="700" dirty="0"/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2259845" y="7225744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the equation for neutralisation</a:t>
            </a:r>
            <a:r>
              <a:rPr lang="en-GB" sz="700" dirty="0" smtClean="0"/>
              <a:t>?</a:t>
            </a:r>
            <a:endParaRPr lang="en-GB" sz="700" dirty="0"/>
          </a:p>
        </p:txBody>
      </p:sp>
      <p:sp>
        <p:nvSpPr>
          <p:cNvPr id="99" name="TextBox 98"/>
          <p:cNvSpPr txBox="1"/>
          <p:nvPr/>
        </p:nvSpPr>
        <p:spPr>
          <a:xfrm>
            <a:off x="4100148" y="3299361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are Hydrocarbons</a:t>
            </a:r>
            <a:r>
              <a:rPr lang="en-GB" sz="700" dirty="0" smtClean="0"/>
              <a:t>?</a:t>
            </a:r>
            <a:endParaRPr lang="en-GB" sz="700" dirty="0"/>
          </a:p>
        </p:txBody>
      </p:sp>
      <p:sp>
        <p:nvSpPr>
          <p:cNvPr id="100" name="TextBox 99"/>
          <p:cNvSpPr txBox="1"/>
          <p:nvPr/>
        </p:nvSpPr>
        <p:spPr>
          <a:xfrm>
            <a:off x="2943916" y="331558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meant by equilibrium?</a:t>
            </a:r>
            <a:endParaRPr lang="en-GB" sz="7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664673" y="3298734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the test for alkenes?</a:t>
            </a:r>
            <a:endParaRPr lang="en-GB" sz="700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2863887" y="2327337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are </a:t>
            </a:r>
            <a:r>
              <a:rPr lang="en-GB" sz="700" dirty="0" smtClean="0"/>
              <a:t>biotic factors?</a:t>
            </a:r>
            <a:endParaRPr lang="en-GB" sz="700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1E64EE1-701A-4B61-ACA0-63085424B68B}"/>
              </a:ext>
            </a:extLst>
          </p:cNvPr>
          <p:cNvSpPr txBox="1"/>
          <p:nvPr/>
        </p:nvSpPr>
        <p:spPr>
          <a:xfrm>
            <a:off x="1952202" y="2402628"/>
            <a:ext cx="989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meant by diversity?</a:t>
            </a:r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d59a82f63b83df35e2b5c7a057a83de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d4e781d4851d27516e3ff0a8634fd03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9E2896C-2B77-4FF5-8936-6062A897FE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71EFFD-35F0-4811-A0D5-517B62DF61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180687-840A-4BE7-9765-9521D4BA67A0}">
  <ds:schemaRefs>
    <ds:schemaRef ds:uri="1ccfb3b9-5c03-4012-82d0-741db3a39192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000f9f4-4ba0-4a48-a68f-9cd618ac187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306</Words>
  <Application>Microsoft Office PowerPoint</Application>
  <PresentationFormat>A4 Paper (210x297 mm)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156</cp:revision>
  <dcterms:created xsi:type="dcterms:W3CDTF">2019-07-02T10:31:49Z</dcterms:created>
  <dcterms:modified xsi:type="dcterms:W3CDTF">2022-09-13T18:59:29Z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