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F6F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87011C2-E6DF-BB25-FE1B-1A52AD9D35A8}" v="2" dt="2021-08-25T15:31:19.025"/>
    <p1510:client id="{D2C7C707-3147-B494-DE9E-1D0EABAF7001}" v="1" dt="2021-08-26T15:23:13.915"/>
    <p1510:client id="{F57A84CE-8A0A-5CA5-3DC4-FF8292A20526}" v="215" dt="2021-07-13T15:51:12.4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3" autoAdjust="0"/>
    <p:restoredTop sz="94660"/>
  </p:normalViewPr>
  <p:slideViewPr>
    <p:cSldViewPr snapToGrid="0">
      <p:cViewPr>
        <p:scale>
          <a:sx n="120" d="100"/>
          <a:sy n="120" d="100"/>
        </p:scale>
        <p:origin x="828" y="-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are Di_Michele" userId="S::cdi_michel@burnleyhigh.com::505a3c99-2022-4c9d-8bd0-d428db09ddeb" providerId="AD" clId="Web-{F57A84CE-8A0A-5CA5-3DC4-FF8292A20526}"/>
    <pc:docChg chg="modSld">
      <pc:chgData name="Clare Di_Michele" userId="S::cdi_michel@burnleyhigh.com::505a3c99-2022-4c9d-8bd0-d428db09ddeb" providerId="AD" clId="Web-{F57A84CE-8A0A-5CA5-3DC4-FF8292A20526}" dt="2021-07-13T15:51:12.483" v="199" actId="1076"/>
      <pc:docMkLst>
        <pc:docMk/>
      </pc:docMkLst>
      <pc:sldChg chg="addSp delSp modSp">
        <pc:chgData name="Clare Di_Michele" userId="S::cdi_michel@burnleyhigh.com::505a3c99-2022-4c9d-8bd0-d428db09ddeb" providerId="AD" clId="Web-{F57A84CE-8A0A-5CA5-3DC4-FF8292A20526}" dt="2021-07-13T15:51:12.483" v="199" actId="1076"/>
        <pc:sldMkLst>
          <pc:docMk/>
          <pc:sldMk cId="2983352342" sldId="256"/>
        </pc:sldMkLst>
        <pc:spChg chg="add del mod">
          <ac:chgData name="Clare Di_Michele" userId="S::cdi_michel@burnleyhigh.com::505a3c99-2022-4c9d-8bd0-d428db09ddeb" providerId="AD" clId="Web-{F57A84CE-8A0A-5CA5-3DC4-FF8292A20526}" dt="2021-07-13T15:29:49.077" v="43"/>
          <ac:spMkLst>
            <pc:docMk/>
            <pc:sldMk cId="2983352342" sldId="256"/>
            <ac:spMk id="3" creationId="{188B2394-BF3C-4B4C-B79C-0C8706C8954C}"/>
          </ac:spMkLst>
        </pc:spChg>
        <pc:spChg chg="mod">
          <ac:chgData name="Clare Di_Michele" userId="S::cdi_michel@burnleyhigh.com::505a3c99-2022-4c9d-8bd0-d428db09ddeb" providerId="AD" clId="Web-{F57A84CE-8A0A-5CA5-3DC4-FF8292A20526}" dt="2021-07-13T15:41:10.047" v="101" actId="1076"/>
          <ac:spMkLst>
            <pc:docMk/>
            <pc:sldMk cId="2983352342" sldId="256"/>
            <ac:spMk id="4" creationId="{C0F55D26-542C-44A6-A188-C4F4461B0CDF}"/>
          </ac:spMkLst>
        </pc:spChg>
        <pc:spChg chg="mod">
          <ac:chgData name="Clare Di_Michele" userId="S::cdi_michel@burnleyhigh.com::505a3c99-2022-4c9d-8bd0-d428db09ddeb" providerId="AD" clId="Web-{F57A84CE-8A0A-5CA5-3DC4-FF8292A20526}" dt="2021-07-13T15:36:25.508" v="75" actId="1076"/>
          <ac:spMkLst>
            <pc:docMk/>
            <pc:sldMk cId="2983352342" sldId="256"/>
            <ac:spMk id="5" creationId="{81E64EE1-701A-4B61-ACA0-63085424B68B}"/>
          </ac:spMkLst>
        </pc:spChg>
        <pc:spChg chg="del mod">
          <ac:chgData name="Clare Di_Michele" userId="S::cdi_michel@burnleyhigh.com::505a3c99-2022-4c9d-8bd0-d428db09ddeb" providerId="AD" clId="Web-{F57A84CE-8A0A-5CA5-3DC4-FF8292A20526}" dt="2021-07-13T15:40:27.248" v="93"/>
          <ac:spMkLst>
            <pc:docMk/>
            <pc:sldMk cId="2983352342" sldId="256"/>
            <ac:spMk id="6" creationId="{1DADF2E2-0C9B-4E8E-9980-C6AD618BAE63}"/>
          </ac:spMkLst>
        </pc:spChg>
        <pc:spChg chg="mod">
          <ac:chgData name="Clare Di_Michele" userId="S::cdi_michel@burnleyhigh.com::505a3c99-2022-4c9d-8bd0-d428db09ddeb" providerId="AD" clId="Web-{F57A84CE-8A0A-5CA5-3DC4-FF8292A20526}" dt="2021-07-13T15:41:16.734" v="103" actId="1076"/>
          <ac:spMkLst>
            <pc:docMk/>
            <pc:sldMk cId="2983352342" sldId="256"/>
            <ac:spMk id="7" creationId="{B4B376EB-63F4-43B2-894D-47B3DAAC8108}"/>
          </ac:spMkLst>
        </pc:spChg>
        <pc:spChg chg="add del">
          <ac:chgData name="Clare Di_Michele" userId="S::cdi_michel@burnleyhigh.com::505a3c99-2022-4c9d-8bd0-d428db09ddeb" providerId="AD" clId="Web-{F57A84CE-8A0A-5CA5-3DC4-FF8292A20526}" dt="2021-07-13T15:50:26.435" v="193"/>
          <ac:spMkLst>
            <pc:docMk/>
            <pc:sldMk cId="2983352342" sldId="256"/>
            <ac:spMk id="8" creationId="{D6F9D340-AC2C-4169-9157-A730FB986461}"/>
          </ac:spMkLst>
        </pc:spChg>
        <pc:spChg chg="add del">
          <ac:chgData name="Clare Di_Michele" userId="S::cdi_michel@burnleyhigh.com::505a3c99-2022-4c9d-8bd0-d428db09ddeb" providerId="AD" clId="Web-{F57A84CE-8A0A-5CA5-3DC4-FF8292A20526}" dt="2021-07-13T15:50:24.950" v="192"/>
          <ac:spMkLst>
            <pc:docMk/>
            <pc:sldMk cId="2983352342" sldId="256"/>
            <ac:spMk id="9" creationId="{F23CC71A-28A9-4736-91A2-A8ED8E1BFD7F}"/>
          </ac:spMkLst>
        </pc:spChg>
        <pc:spChg chg="add del">
          <ac:chgData name="Clare Di_Michele" userId="S::cdi_michel@burnleyhigh.com::505a3c99-2022-4c9d-8bd0-d428db09ddeb" providerId="AD" clId="Web-{F57A84CE-8A0A-5CA5-3DC4-FF8292A20526}" dt="2021-07-13T15:50:21.888" v="191"/>
          <ac:spMkLst>
            <pc:docMk/>
            <pc:sldMk cId="2983352342" sldId="256"/>
            <ac:spMk id="10" creationId="{5DEB58B3-1ECB-4AF2-85EB-FDEF74BE15AB}"/>
          </ac:spMkLst>
        </pc:spChg>
        <pc:spChg chg="mod">
          <ac:chgData name="Clare Di_Michele" userId="S::cdi_michel@burnleyhigh.com::505a3c99-2022-4c9d-8bd0-d428db09ddeb" providerId="AD" clId="Web-{F57A84CE-8A0A-5CA5-3DC4-FF8292A20526}" dt="2021-07-13T15:41:47.657" v="109" actId="1076"/>
          <ac:spMkLst>
            <pc:docMk/>
            <pc:sldMk cId="2983352342" sldId="256"/>
            <ac:spMk id="76" creationId="{00000000-0000-0000-0000-000000000000}"/>
          </ac:spMkLst>
        </pc:spChg>
        <pc:spChg chg="mod">
          <ac:chgData name="Clare Di_Michele" userId="S::cdi_michel@burnleyhigh.com::505a3c99-2022-4c9d-8bd0-d428db09ddeb" providerId="AD" clId="Web-{F57A84CE-8A0A-5CA5-3DC4-FF8292A20526}" dt="2021-07-13T15:42:17.126" v="117" actId="1076"/>
          <ac:spMkLst>
            <pc:docMk/>
            <pc:sldMk cId="2983352342" sldId="256"/>
            <ac:spMk id="77" creationId="{00000000-0000-0000-0000-000000000000}"/>
          </ac:spMkLst>
        </pc:spChg>
        <pc:spChg chg="del mod">
          <ac:chgData name="Clare Di_Michele" userId="S::cdi_michel@burnleyhigh.com::505a3c99-2022-4c9d-8bd0-d428db09ddeb" providerId="AD" clId="Web-{F57A84CE-8A0A-5CA5-3DC4-FF8292A20526}" dt="2021-07-13T15:38:59.778" v="87"/>
          <ac:spMkLst>
            <pc:docMk/>
            <pc:sldMk cId="2983352342" sldId="256"/>
            <ac:spMk id="78" creationId="{00000000-0000-0000-0000-000000000000}"/>
          </ac:spMkLst>
        </pc:spChg>
        <pc:spChg chg="del">
          <ac:chgData name="Clare Di_Michele" userId="S::cdi_michel@burnleyhigh.com::505a3c99-2022-4c9d-8bd0-d428db09ddeb" providerId="AD" clId="Web-{F57A84CE-8A0A-5CA5-3DC4-FF8292A20526}" dt="2021-07-13T15:38:55.481" v="86"/>
          <ac:spMkLst>
            <pc:docMk/>
            <pc:sldMk cId="2983352342" sldId="256"/>
            <ac:spMk id="79" creationId="{00000000-0000-0000-0000-000000000000}"/>
          </ac:spMkLst>
        </pc:spChg>
        <pc:spChg chg="mod">
          <ac:chgData name="Clare Di_Michele" userId="S::cdi_michel@burnleyhigh.com::505a3c99-2022-4c9d-8bd0-d428db09ddeb" providerId="AD" clId="Web-{F57A84CE-8A0A-5CA5-3DC4-FF8292A20526}" dt="2021-07-13T15:41:52.313" v="111" actId="1076"/>
          <ac:spMkLst>
            <pc:docMk/>
            <pc:sldMk cId="2983352342" sldId="256"/>
            <ac:spMk id="80" creationId="{00000000-0000-0000-0000-000000000000}"/>
          </ac:spMkLst>
        </pc:spChg>
        <pc:spChg chg="mod">
          <ac:chgData name="Clare Di_Michele" userId="S::cdi_michel@burnleyhigh.com::505a3c99-2022-4c9d-8bd0-d428db09ddeb" providerId="AD" clId="Web-{F57A84CE-8A0A-5CA5-3DC4-FF8292A20526}" dt="2021-07-13T15:50:59.982" v="197" actId="1076"/>
          <ac:spMkLst>
            <pc:docMk/>
            <pc:sldMk cId="2983352342" sldId="256"/>
            <ac:spMk id="82" creationId="{00000000-0000-0000-0000-000000000000}"/>
          </ac:spMkLst>
        </pc:spChg>
        <pc:spChg chg="mod">
          <ac:chgData name="Clare Di_Michele" userId="S::cdi_michel@burnleyhigh.com::505a3c99-2022-4c9d-8bd0-d428db09ddeb" providerId="AD" clId="Web-{F57A84CE-8A0A-5CA5-3DC4-FF8292A20526}" dt="2021-07-13T15:51:12.483" v="199" actId="1076"/>
          <ac:spMkLst>
            <pc:docMk/>
            <pc:sldMk cId="2983352342" sldId="256"/>
            <ac:spMk id="83" creationId="{00000000-0000-0000-0000-000000000000}"/>
          </ac:spMkLst>
        </pc:spChg>
        <pc:spChg chg="mod">
          <ac:chgData name="Clare Di_Michele" userId="S::cdi_michel@burnleyhigh.com::505a3c99-2022-4c9d-8bd0-d428db09ddeb" providerId="AD" clId="Web-{F57A84CE-8A0A-5CA5-3DC4-FF8292A20526}" dt="2021-07-13T15:46:01.288" v="141" actId="1076"/>
          <ac:spMkLst>
            <pc:docMk/>
            <pc:sldMk cId="2983352342" sldId="256"/>
            <ac:spMk id="86" creationId="{00000000-0000-0000-0000-000000000000}"/>
          </ac:spMkLst>
        </pc:spChg>
        <pc:spChg chg="mod">
          <ac:chgData name="Clare Di_Michele" userId="S::cdi_michel@burnleyhigh.com::505a3c99-2022-4c9d-8bd0-d428db09ddeb" providerId="AD" clId="Web-{F57A84CE-8A0A-5CA5-3DC4-FF8292A20526}" dt="2021-07-13T15:45:43.693" v="139" actId="1076"/>
          <ac:spMkLst>
            <pc:docMk/>
            <pc:sldMk cId="2983352342" sldId="256"/>
            <ac:spMk id="87" creationId="{00000000-0000-0000-0000-000000000000}"/>
          </ac:spMkLst>
        </pc:spChg>
        <pc:spChg chg="mod">
          <ac:chgData name="Clare Di_Michele" userId="S::cdi_michel@burnleyhigh.com::505a3c99-2022-4c9d-8bd0-d428db09ddeb" providerId="AD" clId="Web-{F57A84CE-8A0A-5CA5-3DC4-FF8292A20526}" dt="2021-07-13T15:46:04.678" v="142" actId="1076"/>
          <ac:spMkLst>
            <pc:docMk/>
            <pc:sldMk cId="2983352342" sldId="256"/>
            <ac:spMk id="88" creationId="{00000000-0000-0000-0000-000000000000}"/>
          </ac:spMkLst>
        </pc:spChg>
        <pc:spChg chg="mod">
          <ac:chgData name="Clare Di_Michele" userId="S::cdi_michel@burnleyhigh.com::505a3c99-2022-4c9d-8bd0-d428db09ddeb" providerId="AD" clId="Web-{F57A84CE-8A0A-5CA5-3DC4-FF8292A20526}" dt="2021-07-13T15:46:07.147" v="143" actId="1076"/>
          <ac:spMkLst>
            <pc:docMk/>
            <pc:sldMk cId="2983352342" sldId="256"/>
            <ac:spMk id="89" creationId="{00000000-0000-0000-0000-000000000000}"/>
          </ac:spMkLst>
        </pc:spChg>
        <pc:spChg chg="mod">
          <ac:chgData name="Clare Di_Michele" userId="S::cdi_michel@burnleyhigh.com::505a3c99-2022-4c9d-8bd0-d428db09ddeb" providerId="AD" clId="Web-{F57A84CE-8A0A-5CA5-3DC4-FF8292A20526}" dt="2021-07-13T15:45:56.928" v="140" actId="1076"/>
          <ac:spMkLst>
            <pc:docMk/>
            <pc:sldMk cId="2983352342" sldId="256"/>
            <ac:spMk id="90" creationId="{00000000-0000-0000-0000-000000000000}"/>
          </ac:spMkLst>
        </pc:spChg>
        <pc:spChg chg="del">
          <ac:chgData name="Clare Di_Michele" userId="S::cdi_michel@burnleyhigh.com::505a3c99-2022-4c9d-8bd0-d428db09ddeb" providerId="AD" clId="Web-{F57A84CE-8A0A-5CA5-3DC4-FF8292A20526}" dt="2021-07-13T15:39:10.043" v="88"/>
          <ac:spMkLst>
            <pc:docMk/>
            <pc:sldMk cId="2983352342" sldId="256"/>
            <ac:spMk id="91" creationId="{00000000-0000-0000-0000-000000000000}"/>
          </ac:spMkLst>
        </pc:spChg>
        <pc:spChg chg="mod">
          <ac:chgData name="Clare Di_Michele" userId="S::cdi_michel@burnleyhigh.com::505a3c99-2022-4c9d-8bd0-d428db09ddeb" providerId="AD" clId="Web-{F57A84CE-8A0A-5CA5-3DC4-FF8292A20526}" dt="2021-07-13T15:51:06.264" v="198" actId="1076"/>
          <ac:spMkLst>
            <pc:docMk/>
            <pc:sldMk cId="2983352342" sldId="256"/>
            <ac:spMk id="93" creationId="{00000000-0000-0000-0000-000000000000}"/>
          </ac:spMkLst>
        </pc:spChg>
        <pc:spChg chg="mod">
          <ac:chgData name="Clare Di_Michele" userId="S::cdi_michel@burnleyhigh.com::505a3c99-2022-4c9d-8bd0-d428db09ddeb" providerId="AD" clId="Web-{F57A84CE-8A0A-5CA5-3DC4-FF8292A20526}" dt="2021-07-13T15:47:24.274" v="151" actId="1076"/>
          <ac:spMkLst>
            <pc:docMk/>
            <pc:sldMk cId="2983352342" sldId="256"/>
            <ac:spMk id="94" creationId="{00000000-0000-0000-0000-000000000000}"/>
          </ac:spMkLst>
        </pc:spChg>
        <pc:spChg chg="mod">
          <ac:chgData name="Clare Di_Michele" userId="S::cdi_michel@burnleyhigh.com::505a3c99-2022-4c9d-8bd0-d428db09ddeb" providerId="AD" clId="Web-{F57A84CE-8A0A-5CA5-3DC4-FF8292A20526}" dt="2021-07-13T15:50:45.123" v="195" actId="1076"/>
          <ac:spMkLst>
            <pc:docMk/>
            <pc:sldMk cId="2983352342" sldId="256"/>
            <ac:spMk id="95" creationId="{00000000-0000-0000-0000-000000000000}"/>
          </ac:spMkLst>
        </pc:spChg>
        <pc:spChg chg="add mod">
          <ac:chgData name="Clare Di_Michele" userId="S::cdi_michel@burnleyhigh.com::505a3c99-2022-4c9d-8bd0-d428db09ddeb" providerId="AD" clId="Web-{F57A84CE-8A0A-5CA5-3DC4-FF8292A20526}" dt="2021-07-13T15:41:20.422" v="104" actId="1076"/>
          <ac:spMkLst>
            <pc:docMk/>
            <pc:sldMk cId="2983352342" sldId="256"/>
            <ac:spMk id="109" creationId="{CF563445-8559-4543-A913-37F0ACD5CD8D}"/>
          </ac:spMkLst>
        </pc:spChg>
        <pc:spChg chg="add mod">
          <ac:chgData name="Clare Di_Michele" userId="S::cdi_michel@burnleyhigh.com::505a3c99-2022-4c9d-8bd0-d428db09ddeb" providerId="AD" clId="Web-{F57A84CE-8A0A-5CA5-3DC4-FF8292A20526}" dt="2021-07-13T15:49:44.762" v="186" actId="1076"/>
          <ac:spMkLst>
            <pc:docMk/>
            <pc:sldMk cId="2983352342" sldId="256"/>
            <ac:spMk id="112" creationId="{76EAB044-3D6E-416B-B8E6-A1B677766111}"/>
          </ac:spMkLst>
        </pc:spChg>
        <pc:spChg chg="add mod">
          <ac:chgData name="Clare Di_Michele" userId="S::cdi_michel@burnleyhigh.com::505a3c99-2022-4c9d-8bd0-d428db09ddeb" providerId="AD" clId="Web-{F57A84CE-8A0A-5CA5-3DC4-FF8292A20526}" dt="2021-07-13T15:49:38.996" v="185" actId="1076"/>
          <ac:spMkLst>
            <pc:docMk/>
            <pc:sldMk cId="2983352342" sldId="256"/>
            <ac:spMk id="113" creationId="{3C0AF033-6E01-4258-BF9E-66497A8773C8}"/>
          </ac:spMkLst>
        </pc:spChg>
        <pc:spChg chg="add mod">
          <ac:chgData name="Clare Di_Michele" userId="S::cdi_michel@burnleyhigh.com::505a3c99-2022-4c9d-8bd0-d428db09ddeb" providerId="AD" clId="Web-{F57A84CE-8A0A-5CA5-3DC4-FF8292A20526}" dt="2021-07-13T15:49:32.480" v="183" actId="1076"/>
          <ac:spMkLst>
            <pc:docMk/>
            <pc:sldMk cId="2983352342" sldId="256"/>
            <ac:spMk id="114" creationId="{4306044E-60CC-496F-A299-974817A85E0E}"/>
          </ac:spMkLst>
        </pc:spChg>
        <pc:spChg chg="add mod">
          <ac:chgData name="Clare Di_Michele" userId="S::cdi_michel@burnleyhigh.com::505a3c99-2022-4c9d-8bd0-d428db09ddeb" providerId="AD" clId="Web-{F57A84CE-8A0A-5CA5-3DC4-FF8292A20526}" dt="2021-07-13T15:49:27.418" v="182" actId="1076"/>
          <ac:spMkLst>
            <pc:docMk/>
            <pc:sldMk cId="2983352342" sldId="256"/>
            <ac:spMk id="115" creationId="{6C8DEAA2-3FFB-4A36-B79A-DB01A849889F}"/>
          </ac:spMkLst>
        </pc:spChg>
        <pc:spChg chg="mod">
          <ac:chgData name="Clare Di_Michele" userId="S::cdi_michel@burnleyhigh.com::505a3c99-2022-4c9d-8bd0-d428db09ddeb" providerId="AD" clId="Web-{F57A84CE-8A0A-5CA5-3DC4-FF8292A20526}" dt="2021-07-13T15:24:52.976" v="4" actId="20577"/>
          <ac:spMkLst>
            <pc:docMk/>
            <pc:sldMk cId="2983352342" sldId="256"/>
            <ac:spMk id="285" creationId="{00000000-0000-0000-0000-000000000000}"/>
          </ac:spMkLst>
        </pc:spChg>
        <pc:spChg chg="mod">
          <ac:chgData name="Clare Di_Michele" userId="S::cdi_michel@burnleyhigh.com::505a3c99-2022-4c9d-8bd0-d428db09ddeb" providerId="AD" clId="Web-{F57A84CE-8A0A-5CA5-3DC4-FF8292A20526}" dt="2021-07-13T15:30:09.780" v="44" actId="14100"/>
          <ac:spMkLst>
            <pc:docMk/>
            <pc:sldMk cId="2983352342" sldId="256"/>
            <ac:spMk id="286" creationId="{00000000-0000-0000-0000-000000000000}"/>
          </ac:spMkLst>
        </pc:spChg>
        <pc:spChg chg="mod">
          <ac:chgData name="Clare Di_Michele" userId="S::cdi_michel@burnleyhigh.com::505a3c99-2022-4c9d-8bd0-d428db09ddeb" providerId="AD" clId="Web-{F57A84CE-8A0A-5CA5-3DC4-FF8292A20526}" dt="2021-07-13T15:30:56.500" v="53" actId="20577"/>
          <ac:spMkLst>
            <pc:docMk/>
            <pc:sldMk cId="2983352342" sldId="256"/>
            <ac:spMk id="287" creationId="{00000000-0000-0000-0000-000000000000}"/>
          </ac:spMkLst>
        </pc:spChg>
        <pc:spChg chg="mod">
          <ac:chgData name="Clare Di_Michele" userId="S::cdi_michel@burnleyhigh.com::505a3c99-2022-4c9d-8bd0-d428db09ddeb" providerId="AD" clId="Web-{F57A84CE-8A0A-5CA5-3DC4-FF8292A20526}" dt="2021-07-13T15:28:41.356" v="33" actId="20577"/>
          <ac:spMkLst>
            <pc:docMk/>
            <pc:sldMk cId="2983352342" sldId="256"/>
            <ac:spMk id="288" creationId="{00000000-0000-0000-0000-000000000000}"/>
          </ac:spMkLst>
        </pc:spChg>
        <pc:spChg chg="mod">
          <ac:chgData name="Clare Di_Michele" userId="S::cdi_michel@burnleyhigh.com::505a3c99-2022-4c9d-8bd0-d428db09ddeb" providerId="AD" clId="Web-{F57A84CE-8A0A-5CA5-3DC4-FF8292A20526}" dt="2021-07-13T15:26:54.932" v="15" actId="20577"/>
          <ac:spMkLst>
            <pc:docMk/>
            <pc:sldMk cId="2983352342" sldId="256"/>
            <ac:spMk id="298" creationId="{00000000-0000-0000-0000-000000000000}"/>
          </ac:spMkLst>
        </pc:spChg>
        <pc:spChg chg="mod">
          <ac:chgData name="Clare Di_Michele" userId="S::cdi_michel@burnleyhigh.com::505a3c99-2022-4c9d-8bd0-d428db09ddeb" providerId="AD" clId="Web-{F57A84CE-8A0A-5CA5-3DC4-FF8292A20526}" dt="2021-07-13T15:26:24.634" v="12" actId="20577"/>
          <ac:spMkLst>
            <pc:docMk/>
            <pc:sldMk cId="2983352342" sldId="256"/>
            <ac:spMk id="300" creationId="{00000000-0000-0000-0000-000000000000}"/>
          </ac:spMkLst>
        </pc:spChg>
        <pc:spChg chg="mod">
          <ac:chgData name="Clare Di_Michele" userId="S::cdi_michel@burnleyhigh.com::505a3c99-2022-4c9d-8bd0-d428db09ddeb" providerId="AD" clId="Web-{F57A84CE-8A0A-5CA5-3DC4-FF8292A20526}" dt="2021-07-13T15:34:28.802" v="70" actId="20577"/>
          <ac:spMkLst>
            <pc:docMk/>
            <pc:sldMk cId="2983352342" sldId="256"/>
            <ac:spMk id="301" creationId="{00000000-0000-0000-0000-000000000000}"/>
          </ac:spMkLst>
        </pc:spChg>
        <pc:grpChg chg="mod">
          <ac:chgData name="Clare Di_Michele" userId="S::cdi_michel@burnleyhigh.com::505a3c99-2022-4c9d-8bd0-d428db09ddeb" providerId="AD" clId="Web-{F57A84CE-8A0A-5CA5-3DC4-FF8292A20526}" dt="2021-07-13T15:44:20.863" v="134" actId="1076"/>
          <ac:grpSpMkLst>
            <pc:docMk/>
            <pc:sldMk cId="2983352342" sldId="256"/>
            <ac:grpSpMk id="255" creationId="{00000000-0000-0000-0000-000000000000}"/>
          </ac:grpSpMkLst>
        </pc:grpChg>
        <pc:picChg chg="mod">
          <ac:chgData name="Clare Di_Michele" userId="S::cdi_michel@burnleyhigh.com::505a3c99-2022-4c9d-8bd0-d428db09ddeb" providerId="AD" clId="Web-{F57A84CE-8A0A-5CA5-3DC4-FF8292A20526}" dt="2021-07-13T15:48:26.994" v="157" actId="1076"/>
          <ac:picMkLst>
            <pc:docMk/>
            <pc:sldMk cId="2983352342" sldId="256"/>
            <ac:picMk id="250" creationId="{00000000-0000-0000-0000-000000000000}"/>
          </ac:picMkLst>
        </pc:picChg>
        <pc:picChg chg="mod">
          <ac:chgData name="Clare Di_Michele" userId="S::cdi_michel@burnleyhigh.com::505a3c99-2022-4c9d-8bd0-d428db09ddeb" providerId="AD" clId="Web-{F57A84CE-8A0A-5CA5-3DC4-FF8292A20526}" dt="2021-07-13T15:47:32.087" v="153" actId="1076"/>
          <ac:picMkLst>
            <pc:docMk/>
            <pc:sldMk cId="2983352342" sldId="256"/>
            <ac:picMk id="251" creationId="{00000000-0000-0000-0000-000000000000}"/>
          </ac:picMkLst>
        </pc:picChg>
        <pc:cxnChg chg="add mod">
          <ac:chgData name="Clare Di_Michele" userId="S::cdi_michel@burnleyhigh.com::505a3c99-2022-4c9d-8bd0-d428db09ddeb" providerId="AD" clId="Web-{F57A84CE-8A0A-5CA5-3DC4-FF8292A20526}" dt="2021-07-13T15:40:53.093" v="97" actId="1076"/>
          <ac:cxnSpMkLst>
            <pc:docMk/>
            <pc:sldMk cId="2983352342" sldId="256"/>
            <ac:cxnSpMk id="110" creationId="{95AB3098-0FEF-41A0-9B11-56D8BA7068E4}"/>
          </ac:cxnSpMkLst>
        </pc:cxnChg>
        <pc:cxnChg chg="add mod">
          <ac:chgData name="Clare Di_Michele" userId="S::cdi_michel@burnleyhigh.com::505a3c99-2022-4c9d-8bd0-d428db09ddeb" providerId="AD" clId="Web-{F57A84CE-8A0A-5CA5-3DC4-FF8292A20526}" dt="2021-07-13T15:41:49.157" v="110" actId="1076"/>
          <ac:cxnSpMkLst>
            <pc:docMk/>
            <pc:sldMk cId="2983352342" sldId="256"/>
            <ac:cxnSpMk id="111" creationId="{2834AFA1-2B31-4FED-A979-8A23D274D79B}"/>
          </ac:cxnSpMkLst>
        </pc:cxnChg>
        <pc:cxnChg chg="mod">
          <ac:chgData name="Clare Di_Michele" userId="S::cdi_michel@burnleyhigh.com::505a3c99-2022-4c9d-8bd0-d428db09ddeb" providerId="AD" clId="Web-{F57A84CE-8A0A-5CA5-3DC4-FF8292A20526}" dt="2021-07-13T15:41:07.312" v="100" actId="1076"/>
          <ac:cxnSpMkLst>
            <pc:docMk/>
            <pc:sldMk cId="2983352342" sldId="256"/>
            <ac:cxnSpMk id="267" creationId="{12ABD505-175E-A541-AEFE-152268C0ADBA}"/>
          </ac:cxnSpMkLst>
        </pc:cxnChg>
        <pc:cxnChg chg="mod">
          <ac:chgData name="Clare Di_Michele" userId="S::cdi_michel@burnleyhigh.com::505a3c99-2022-4c9d-8bd0-d428db09ddeb" providerId="AD" clId="Web-{F57A84CE-8A0A-5CA5-3DC4-FF8292A20526}" dt="2021-07-13T15:41:14.078" v="102" actId="1076"/>
          <ac:cxnSpMkLst>
            <pc:docMk/>
            <pc:sldMk cId="2983352342" sldId="256"/>
            <ac:cxnSpMk id="268" creationId="{12ABD505-175E-A541-AEFE-152268C0ADBA}"/>
          </ac:cxnSpMkLst>
        </pc:cxnChg>
        <pc:cxnChg chg="mod">
          <ac:chgData name="Clare Di_Michele" userId="S::cdi_michel@burnleyhigh.com::505a3c99-2022-4c9d-8bd0-d428db09ddeb" providerId="AD" clId="Web-{F57A84CE-8A0A-5CA5-3DC4-FF8292A20526}" dt="2021-07-13T15:41:23.094" v="105" actId="1076"/>
          <ac:cxnSpMkLst>
            <pc:docMk/>
            <pc:sldMk cId="2983352342" sldId="256"/>
            <ac:cxnSpMk id="269" creationId="{12ABD505-175E-A541-AEFE-152268C0ADBA}"/>
          </ac:cxnSpMkLst>
        </pc:cxnChg>
        <pc:cxnChg chg="mod">
          <ac:chgData name="Clare Di_Michele" userId="S::cdi_michel@burnleyhigh.com::505a3c99-2022-4c9d-8bd0-d428db09ddeb" providerId="AD" clId="Web-{F57A84CE-8A0A-5CA5-3DC4-FF8292A20526}" dt="2021-07-13T15:42:19.548" v="118" actId="1076"/>
          <ac:cxnSpMkLst>
            <pc:docMk/>
            <pc:sldMk cId="2983352342" sldId="256"/>
            <ac:cxnSpMk id="270" creationId="{12ABD505-175E-A541-AEFE-152268C0ADBA}"/>
          </ac:cxnSpMkLst>
        </pc:cxnChg>
        <pc:cxnChg chg="mod">
          <ac:chgData name="Clare Di_Michele" userId="S::cdi_michel@burnleyhigh.com::505a3c99-2022-4c9d-8bd0-d428db09ddeb" providerId="AD" clId="Web-{F57A84CE-8A0A-5CA5-3DC4-FF8292A20526}" dt="2021-07-13T15:49:47.918" v="187" actId="14100"/>
          <ac:cxnSpMkLst>
            <pc:docMk/>
            <pc:sldMk cId="2983352342" sldId="256"/>
            <ac:cxnSpMk id="289" creationId="{12ABD505-175E-A541-AEFE-152268C0ADBA}"/>
          </ac:cxnSpMkLst>
        </pc:cxnChg>
        <pc:cxnChg chg="mod">
          <ac:chgData name="Clare Di_Michele" userId="S::cdi_michel@burnleyhigh.com::505a3c99-2022-4c9d-8bd0-d428db09ddeb" providerId="AD" clId="Web-{F57A84CE-8A0A-5CA5-3DC4-FF8292A20526}" dt="2021-07-13T15:44:33.786" v="137" actId="14100"/>
          <ac:cxnSpMkLst>
            <pc:docMk/>
            <pc:sldMk cId="2983352342" sldId="256"/>
            <ac:cxnSpMk id="290" creationId="{12ABD505-175E-A541-AEFE-152268C0ADBA}"/>
          </ac:cxnSpMkLst>
        </pc:cxnChg>
        <pc:cxnChg chg="mod">
          <ac:chgData name="Clare Di_Michele" userId="S::cdi_michel@burnleyhigh.com::505a3c99-2022-4c9d-8bd0-d428db09ddeb" providerId="AD" clId="Web-{F57A84CE-8A0A-5CA5-3DC4-FF8292A20526}" dt="2021-07-13T15:49:58.075" v="190" actId="14100"/>
          <ac:cxnSpMkLst>
            <pc:docMk/>
            <pc:sldMk cId="2983352342" sldId="256"/>
            <ac:cxnSpMk id="294" creationId="{12ABD505-175E-A541-AEFE-152268C0ADBA}"/>
          </ac:cxnSpMkLst>
        </pc:cxnChg>
        <pc:cxnChg chg="mod">
          <ac:chgData name="Clare Di_Michele" userId="S::cdi_michel@burnleyhigh.com::505a3c99-2022-4c9d-8bd0-d428db09ddeb" providerId="AD" clId="Web-{F57A84CE-8A0A-5CA5-3DC4-FF8292A20526}" dt="2021-07-13T15:47:40.477" v="154" actId="1076"/>
          <ac:cxnSpMkLst>
            <pc:docMk/>
            <pc:sldMk cId="2983352342" sldId="256"/>
            <ac:cxnSpMk id="309" creationId="{12ABD505-175E-A541-AEFE-152268C0ADBA}"/>
          </ac:cxnSpMkLst>
        </pc:cxnChg>
        <pc:cxnChg chg="mod">
          <ac:chgData name="Clare Di_Michele" userId="S::cdi_michel@burnleyhigh.com::505a3c99-2022-4c9d-8bd0-d428db09ddeb" providerId="AD" clId="Web-{F57A84CE-8A0A-5CA5-3DC4-FF8292A20526}" dt="2021-07-13T15:46:51.664" v="148" actId="1076"/>
          <ac:cxnSpMkLst>
            <pc:docMk/>
            <pc:sldMk cId="2983352342" sldId="256"/>
            <ac:cxnSpMk id="313" creationId="{12ABD505-175E-A541-AEFE-152268C0ADBA}"/>
          </ac:cxnSpMkLst>
        </pc:cxnChg>
      </pc:sldChg>
    </pc:docChg>
  </pc:docChgLst>
  <pc:docChgLst>
    <pc:chgData name="Clare Di_Michele" userId="S::cdi_michel@burnleyhigh.com::505a3c99-2022-4c9d-8bd0-d428db09ddeb" providerId="AD" clId="Web-{187011C2-E6DF-BB25-FE1B-1A52AD9D35A8}"/>
    <pc:docChg chg="addSld delSld">
      <pc:chgData name="Clare Di_Michele" userId="S::cdi_michel@burnleyhigh.com::505a3c99-2022-4c9d-8bd0-d428db09ddeb" providerId="AD" clId="Web-{187011C2-E6DF-BB25-FE1B-1A52AD9D35A8}" dt="2021-08-25T15:31:19.025" v="1"/>
      <pc:docMkLst>
        <pc:docMk/>
      </pc:docMkLst>
      <pc:sldChg chg="add del replId">
        <pc:chgData name="Clare Di_Michele" userId="S::cdi_michel@burnleyhigh.com::505a3c99-2022-4c9d-8bd0-d428db09ddeb" providerId="AD" clId="Web-{187011C2-E6DF-BB25-FE1B-1A52AD9D35A8}" dt="2021-08-25T15:31:19.025" v="1"/>
        <pc:sldMkLst>
          <pc:docMk/>
          <pc:sldMk cId="2836160557" sldId="257"/>
        </pc:sldMkLst>
      </pc:sldChg>
    </pc:docChg>
  </pc:docChgLst>
  <pc:docChgLst>
    <pc:chgData name="Robert Counsell" userId="S::rcounsell@burnleyhigh.com::df74e5f8-063e-4f0a-ab83-a1598659b653" providerId="AD" clId="Web-{D2C7C707-3147-B494-DE9E-1D0EABAF7001}"/>
    <pc:docChg chg="modSld">
      <pc:chgData name="Robert Counsell" userId="S::rcounsell@burnleyhigh.com::df74e5f8-063e-4f0a-ab83-a1598659b653" providerId="AD" clId="Web-{D2C7C707-3147-B494-DE9E-1D0EABAF7001}" dt="2021-08-26T15:23:13.915" v="0"/>
      <pc:docMkLst>
        <pc:docMk/>
      </pc:docMkLst>
      <pc:sldChg chg="addSp">
        <pc:chgData name="Robert Counsell" userId="S::rcounsell@burnleyhigh.com::df74e5f8-063e-4f0a-ab83-a1598659b653" providerId="AD" clId="Web-{D2C7C707-3147-B494-DE9E-1D0EABAF7001}" dt="2021-08-26T15:23:13.915" v="0"/>
        <pc:sldMkLst>
          <pc:docMk/>
          <pc:sldMk cId="2983352342" sldId="256"/>
        </pc:sldMkLst>
        <pc:spChg chg="add">
          <ac:chgData name="Robert Counsell" userId="S::rcounsell@burnleyhigh.com::df74e5f8-063e-4f0a-ab83-a1598659b653" providerId="AD" clId="Web-{D2C7C707-3147-B494-DE9E-1D0EABAF7001}" dt="2021-08-26T15:23:13.915" v="0"/>
          <ac:spMkLst>
            <pc:docMk/>
            <pc:sldMk cId="2983352342" sldId="256"/>
            <ac:spMk id="3" creationId="{F3DEC626-044B-4ACE-90CA-2FA8DF4778E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20/07/2022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20/07/2022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45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20/07/2022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47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20/07/2022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905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20/07/2022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495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20/07/2022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62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20/07/2022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358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20/07/2022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19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20/07/2022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41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20/07/2022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304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20/07/2022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42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FD676-D3C3-4AA9-9270-1CC973D195A6}" type="datetimeFigureOut">
              <a:rPr lang="en-GB" smtClean="0"/>
              <a:t>20/07/2022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94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6858000" cy="692801"/>
          </a:xfrm>
          <a:solidFill>
            <a:srgbClr val="9900CC"/>
          </a:solidFill>
        </p:spPr>
        <p:txBody>
          <a:bodyPr>
            <a:noAutofit/>
          </a:bodyPr>
          <a:lstStyle/>
          <a:p>
            <a:r>
              <a:rPr lang="en-GB" sz="4400" dirty="0">
                <a:solidFill>
                  <a:schemeClr val="bg1"/>
                </a:solidFill>
                <a:latin typeface="Waltograph UI" panose="03080602000000000000" pitchFamily="66" charset="0"/>
              </a:rPr>
              <a:t>The BHS Learning Journey</a:t>
            </a:r>
          </a:p>
        </p:txBody>
      </p:sp>
      <p:sp>
        <p:nvSpPr>
          <p:cNvPr id="248" name="AutoShape 2" descr="Image result for road carto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255" name="Group 254"/>
          <p:cNvGrpSpPr/>
          <p:nvPr/>
        </p:nvGrpSpPr>
        <p:grpSpPr>
          <a:xfrm>
            <a:off x="146800" y="2789293"/>
            <a:ext cx="6742940" cy="6413312"/>
            <a:chOff x="125442" y="2969963"/>
            <a:chExt cx="6742940" cy="6413312"/>
          </a:xfrm>
        </p:grpSpPr>
        <p:pic>
          <p:nvPicPr>
            <p:cNvPr id="250" name="Picture 24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V="1">
              <a:off x="318357" y="6936929"/>
              <a:ext cx="6550025" cy="2446346"/>
            </a:xfrm>
            <a:prstGeom prst="rect">
              <a:avLst/>
            </a:prstGeom>
          </p:spPr>
        </p:pic>
        <p:pic>
          <p:nvPicPr>
            <p:cNvPr id="251" name="Picture 25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25442" y="3935472"/>
              <a:ext cx="6510320" cy="2446346"/>
            </a:xfrm>
            <a:prstGeom prst="rect">
              <a:avLst/>
            </a:prstGeom>
          </p:spPr>
        </p:pic>
        <p:pic>
          <p:nvPicPr>
            <p:cNvPr id="253" name="Picture 25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H="1">
              <a:off x="307975" y="5951732"/>
              <a:ext cx="2471320" cy="1469979"/>
            </a:xfrm>
            <a:prstGeom prst="rect">
              <a:avLst/>
            </a:prstGeom>
          </p:spPr>
        </p:pic>
        <p:pic>
          <p:nvPicPr>
            <p:cNvPr id="254" name="Picture 25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96647" y="2969963"/>
              <a:ext cx="2152692" cy="1440794"/>
            </a:xfrm>
            <a:prstGeom prst="rect">
              <a:avLst/>
            </a:prstGeom>
          </p:spPr>
        </p:pic>
      </p:grpSp>
      <p:sp>
        <p:nvSpPr>
          <p:cNvPr id="256" name="Oval 255"/>
          <p:cNvSpPr/>
          <p:nvPr/>
        </p:nvSpPr>
        <p:spPr>
          <a:xfrm>
            <a:off x="5672702" y="877945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Year 11 begins</a:t>
            </a:r>
          </a:p>
        </p:txBody>
      </p:sp>
      <p:sp>
        <p:nvSpPr>
          <p:cNvPr id="262" name="Oval 261"/>
          <p:cNvSpPr/>
          <p:nvPr/>
        </p:nvSpPr>
        <p:spPr>
          <a:xfrm>
            <a:off x="857943" y="820203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11 Autumn Term 1</a:t>
            </a:r>
          </a:p>
        </p:txBody>
      </p:sp>
      <p:cxnSp>
        <p:nvCxnSpPr>
          <p:cNvPr id="266" name="Straight Connector 26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1520575" y="7774737"/>
            <a:ext cx="3730" cy="28861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Straight Connector 26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2083095" y="7527069"/>
            <a:ext cx="2213" cy="30075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Straight Connector 26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703598" y="7453279"/>
            <a:ext cx="3051" cy="384507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Straight Connector 26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204635" y="7595519"/>
            <a:ext cx="7288" cy="20472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Straight Connector 26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869847" y="7663831"/>
            <a:ext cx="6562" cy="16059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3" name="Oval 272"/>
          <p:cNvSpPr/>
          <p:nvPr/>
        </p:nvSpPr>
        <p:spPr>
          <a:xfrm>
            <a:off x="4752342" y="668791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11 Autumn Term 2</a:t>
            </a:r>
          </a:p>
        </p:txBody>
      </p:sp>
      <p:sp>
        <p:nvSpPr>
          <p:cNvPr id="285" name="Rectangle 284"/>
          <p:cNvSpPr/>
          <p:nvPr/>
        </p:nvSpPr>
        <p:spPr>
          <a:xfrm>
            <a:off x="89468" y="7772144"/>
            <a:ext cx="893592" cy="86457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Topic:</a:t>
            </a:r>
          </a:p>
          <a:p>
            <a:r>
              <a:rPr lang="en-GB" sz="800" dirty="0" smtClean="0">
                <a:solidFill>
                  <a:schemeClr val="tx1"/>
                </a:solidFill>
              </a:rPr>
              <a:t>1) Ecology</a:t>
            </a:r>
            <a:endParaRPr lang="en-GB" sz="800" dirty="0">
              <a:solidFill>
                <a:schemeClr val="tx1"/>
              </a:solidFill>
            </a:endParaRPr>
          </a:p>
          <a:p>
            <a:r>
              <a:rPr lang="en-GB" sz="800" dirty="0">
                <a:solidFill>
                  <a:schemeClr val="tx1"/>
                </a:solidFill>
                <a:cs typeface="Calibri"/>
              </a:rPr>
              <a:t>2</a:t>
            </a:r>
            <a:r>
              <a:rPr lang="en-GB" sz="800" dirty="0" smtClean="0">
                <a:solidFill>
                  <a:schemeClr val="tx1"/>
                </a:solidFill>
                <a:cs typeface="Calibri"/>
              </a:rPr>
              <a:t>) Forces</a:t>
            </a:r>
            <a:endParaRPr lang="en-GB" sz="800" dirty="0">
              <a:solidFill>
                <a:schemeClr val="tx1"/>
              </a:solidFill>
            </a:endParaRPr>
          </a:p>
          <a:p>
            <a:r>
              <a:rPr lang="en-GB" sz="800" dirty="0">
                <a:solidFill>
                  <a:schemeClr val="tx1"/>
                </a:solidFill>
              </a:rPr>
              <a:t>3</a:t>
            </a:r>
            <a:r>
              <a:rPr lang="en-GB" sz="800" dirty="0" smtClean="0">
                <a:solidFill>
                  <a:schemeClr val="tx1"/>
                </a:solidFill>
              </a:rPr>
              <a:t>) </a:t>
            </a:r>
            <a:r>
              <a:rPr lang="en-GB" sz="800" dirty="0" smtClean="0">
                <a:solidFill>
                  <a:schemeClr val="tx1"/>
                </a:solidFill>
              </a:rPr>
              <a:t>Homeostasis </a:t>
            </a:r>
            <a:r>
              <a:rPr lang="en-GB" sz="800" dirty="0">
                <a:solidFill>
                  <a:schemeClr val="tx1"/>
                </a:solidFill>
              </a:rPr>
              <a:t>and </a:t>
            </a:r>
            <a:r>
              <a:rPr lang="en-GB" sz="800" dirty="0" smtClean="0">
                <a:solidFill>
                  <a:schemeClr val="tx1"/>
                </a:solidFill>
              </a:rPr>
              <a:t>Response</a:t>
            </a:r>
          </a:p>
          <a:p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286" name="Rectangle 285"/>
          <p:cNvSpPr/>
          <p:nvPr/>
        </p:nvSpPr>
        <p:spPr>
          <a:xfrm>
            <a:off x="94658" y="8647654"/>
            <a:ext cx="888401" cy="110990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Key knowledge:</a:t>
            </a:r>
            <a:endParaRPr lang="en-GB" sz="800" b="1" dirty="0">
              <a:solidFill>
                <a:schemeClr val="tx1"/>
              </a:solidFill>
            </a:endParaRPr>
          </a:p>
          <a:p>
            <a:pPr algn="ctr"/>
            <a:r>
              <a:rPr lang="en-GB" sz="800" dirty="0">
                <a:solidFill>
                  <a:schemeClr val="tx1"/>
                </a:solidFill>
                <a:cs typeface="Calibri"/>
              </a:rPr>
              <a:t>T</a:t>
            </a:r>
            <a:r>
              <a:rPr lang="en-GB" sz="800" dirty="0" smtClean="0">
                <a:solidFill>
                  <a:schemeClr val="tx1"/>
                </a:solidFill>
                <a:cs typeface="Calibri"/>
              </a:rPr>
              <a:t>he</a:t>
            </a:r>
            <a:r>
              <a:rPr lang="en-GB" sz="800" dirty="0">
                <a:solidFill>
                  <a:schemeClr val="tx1"/>
                </a:solidFill>
                <a:cs typeface="Calibri"/>
              </a:rPr>
              <a:t> </a:t>
            </a:r>
            <a:r>
              <a:rPr lang="en-GB" sz="800" dirty="0" smtClean="0">
                <a:solidFill>
                  <a:schemeClr val="tx1"/>
                </a:solidFill>
                <a:cs typeface="Calibri"/>
              </a:rPr>
              <a:t>difference between a conscious and reflex pathway. </a:t>
            </a:r>
            <a:endParaRPr lang="en-GB" sz="800" dirty="0">
              <a:solidFill>
                <a:schemeClr val="tx1"/>
              </a:solidFill>
              <a:ea typeface="+mn-lt"/>
              <a:cs typeface="+mn-lt"/>
            </a:endParaRPr>
          </a:p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287" name="Rectangle 286"/>
          <p:cNvSpPr/>
          <p:nvPr/>
        </p:nvSpPr>
        <p:spPr>
          <a:xfrm>
            <a:off x="5840055" y="7236390"/>
            <a:ext cx="991249" cy="765045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Key knowledge:</a:t>
            </a:r>
            <a:endParaRPr lang="en-GB" sz="800" b="1" dirty="0">
              <a:solidFill>
                <a:schemeClr val="tx1"/>
              </a:solidFill>
            </a:endParaRPr>
          </a:p>
          <a:p>
            <a:pPr algn="ctr"/>
            <a:r>
              <a:rPr lang="en-GB" sz="800" dirty="0">
                <a:solidFill>
                  <a:schemeClr val="tx1"/>
                </a:solidFill>
                <a:cs typeface="Calibri"/>
              </a:rPr>
              <a:t>QLA based on mock </a:t>
            </a:r>
            <a:r>
              <a:rPr lang="en-GB" sz="800" dirty="0" smtClean="0">
                <a:solidFill>
                  <a:schemeClr val="tx1"/>
                </a:solidFill>
                <a:cs typeface="Calibri"/>
              </a:rPr>
              <a:t>exams</a:t>
            </a:r>
            <a:endParaRPr lang="en-GB" sz="800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288" name="Rectangle 287"/>
          <p:cNvSpPr/>
          <p:nvPr/>
        </p:nvSpPr>
        <p:spPr>
          <a:xfrm>
            <a:off x="5847907" y="6505656"/>
            <a:ext cx="983397" cy="720258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GB" sz="800" b="1" dirty="0" smtClean="0">
              <a:solidFill>
                <a:schemeClr val="tx1"/>
              </a:solidFill>
            </a:endParaRPr>
          </a:p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Topic:</a:t>
            </a:r>
          </a:p>
          <a:p>
            <a:pPr algn="ctr"/>
            <a:endParaRPr lang="en-GB" sz="800" b="1" dirty="0">
              <a:solidFill>
                <a:schemeClr val="tx1"/>
              </a:solidFill>
            </a:endParaRPr>
          </a:p>
          <a:p>
            <a:r>
              <a:rPr lang="en-GB" sz="800" dirty="0" smtClean="0">
                <a:solidFill>
                  <a:schemeClr val="tx1"/>
                </a:solidFill>
              </a:rPr>
              <a:t>Recall of key knowledge from Paper 1 and 2. </a:t>
            </a:r>
            <a:endParaRPr lang="en-GB" sz="800" dirty="0">
              <a:solidFill>
                <a:schemeClr val="tx1"/>
              </a:solidFill>
            </a:endParaRPr>
          </a:p>
          <a:p>
            <a:endParaRPr lang="en-GB" sz="800" dirty="0" smtClean="0">
              <a:solidFill>
                <a:schemeClr val="tx1"/>
              </a:solidFill>
            </a:endParaRPr>
          </a:p>
          <a:p>
            <a:endParaRPr lang="en-GB" sz="800" dirty="0">
              <a:solidFill>
                <a:schemeClr val="tx1"/>
              </a:solidFill>
            </a:endParaRPr>
          </a:p>
        </p:txBody>
      </p:sp>
      <p:cxnSp>
        <p:nvCxnSpPr>
          <p:cNvPr id="289" name="Straight Connector 28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817200" y="6546564"/>
            <a:ext cx="9976" cy="21667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Straight Connector 28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1813627" y="5542259"/>
            <a:ext cx="9528" cy="260454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Straight Connector 29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  <a:endCxn id="113" idx="2"/>
          </p:cNvCxnSpPr>
          <p:nvPr/>
        </p:nvCxnSpPr>
        <p:spPr>
          <a:xfrm flipV="1">
            <a:off x="2533834" y="6567201"/>
            <a:ext cx="1" cy="191111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Straight Connector 29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429891" y="6499276"/>
            <a:ext cx="0" cy="25903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Straight Connector 29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085577" y="6548811"/>
            <a:ext cx="7819" cy="214432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" name="Rectangle 296"/>
          <p:cNvSpPr/>
          <p:nvPr/>
        </p:nvSpPr>
        <p:spPr>
          <a:xfrm>
            <a:off x="25595" y="6353509"/>
            <a:ext cx="1057027" cy="963840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Key knowledge:</a:t>
            </a:r>
            <a:endParaRPr lang="en-GB" sz="800" b="1" dirty="0">
              <a:solidFill>
                <a:schemeClr val="tx1"/>
              </a:solidFill>
            </a:endParaRPr>
          </a:p>
          <a:p>
            <a:r>
              <a:rPr lang="en-US" sz="800" dirty="0" smtClean="0">
                <a:solidFill>
                  <a:schemeClr val="tx1"/>
                </a:solidFill>
              </a:rPr>
              <a:t>Using </a:t>
            </a:r>
            <a:r>
              <a:rPr lang="en-US" sz="800" dirty="0">
                <a:solidFill>
                  <a:schemeClr val="tx1"/>
                </a:solidFill>
              </a:rPr>
              <a:t>a Punnett square to calculate </a:t>
            </a:r>
            <a:r>
              <a:rPr lang="en-US" sz="800" dirty="0" smtClean="0">
                <a:solidFill>
                  <a:schemeClr val="tx1"/>
                </a:solidFill>
              </a:rPr>
              <a:t>the ratio for a particular trait. </a:t>
            </a:r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298" name="Rectangle 297"/>
          <p:cNvSpPr/>
          <p:nvPr/>
        </p:nvSpPr>
        <p:spPr>
          <a:xfrm>
            <a:off x="29451" y="5521587"/>
            <a:ext cx="1082284" cy="841748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Topic</a:t>
            </a:r>
            <a:r>
              <a:rPr lang="en-GB" sz="800" b="1" dirty="0">
                <a:solidFill>
                  <a:schemeClr val="tx1"/>
                </a:solidFill>
              </a:rPr>
              <a:t>:</a:t>
            </a:r>
          </a:p>
          <a:p>
            <a:r>
              <a:rPr lang="en-GB" sz="800" dirty="0" smtClean="0">
                <a:solidFill>
                  <a:schemeClr val="tx1"/>
                </a:solidFill>
                <a:ea typeface="+mn-lt"/>
                <a:cs typeface="+mn-lt"/>
              </a:rPr>
              <a:t>1)Variation, Genetics and Evolution </a:t>
            </a:r>
            <a:endParaRPr lang="en-GB" sz="800" dirty="0">
              <a:solidFill>
                <a:schemeClr val="tx1"/>
              </a:solidFill>
              <a:ea typeface="+mn-lt"/>
              <a:cs typeface="+mn-lt"/>
            </a:endParaRPr>
          </a:p>
          <a:p>
            <a:r>
              <a:rPr lang="en-GB" sz="800" dirty="0" smtClean="0">
                <a:solidFill>
                  <a:schemeClr val="tx1"/>
                </a:solidFill>
              </a:rPr>
              <a:t>2)Chemistry </a:t>
            </a:r>
            <a:r>
              <a:rPr lang="en-GB" sz="800" dirty="0">
                <a:solidFill>
                  <a:schemeClr val="tx1"/>
                </a:solidFill>
              </a:rPr>
              <a:t>of the Atmosphere</a:t>
            </a:r>
            <a:endParaRPr lang="en-GB" dirty="0">
              <a:solidFill>
                <a:schemeClr val="tx1"/>
              </a:solidFill>
            </a:endParaRPr>
          </a:p>
          <a:p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299" name="Oval 298"/>
          <p:cNvSpPr/>
          <p:nvPr/>
        </p:nvSpPr>
        <p:spPr>
          <a:xfrm>
            <a:off x="4817200" y="4868632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11 Spring Term 2</a:t>
            </a:r>
          </a:p>
        </p:txBody>
      </p:sp>
      <p:sp>
        <p:nvSpPr>
          <p:cNvPr id="300" name="Rectangle 299"/>
          <p:cNvSpPr/>
          <p:nvPr/>
        </p:nvSpPr>
        <p:spPr>
          <a:xfrm>
            <a:off x="5864744" y="5173139"/>
            <a:ext cx="978844" cy="821264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Key knowledge:</a:t>
            </a:r>
            <a:endParaRPr lang="en-GB" sz="800" b="1" dirty="0">
              <a:solidFill>
                <a:schemeClr val="tx1"/>
              </a:solidFill>
            </a:endParaRPr>
          </a:p>
          <a:p>
            <a:pPr algn="ctr"/>
            <a:r>
              <a:rPr lang="en-GB" sz="800" dirty="0" smtClean="0">
                <a:solidFill>
                  <a:schemeClr val="tx1"/>
                </a:solidFill>
                <a:ea typeface="+mn-lt"/>
                <a:cs typeface="+mn-lt"/>
              </a:rPr>
              <a:t>How to calculate wave</a:t>
            </a:r>
            <a:r>
              <a:rPr lang="en-GB" sz="800" dirty="0">
                <a:solidFill>
                  <a:schemeClr val="tx1"/>
                </a:solidFill>
                <a:ea typeface="+mn-lt"/>
                <a:cs typeface="+mn-lt"/>
              </a:rPr>
              <a:t> speed</a:t>
            </a:r>
            <a:endParaRPr lang="en-US" sz="800" dirty="0">
              <a:solidFill>
                <a:schemeClr val="tx1"/>
              </a:solidFill>
              <a:ea typeface="+mn-lt"/>
              <a:cs typeface="+mn-lt"/>
            </a:endParaRPr>
          </a:p>
          <a:p>
            <a:pPr algn="ctr"/>
            <a:endParaRPr lang="en-GB" sz="800" b="1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301" name="Rectangle 300"/>
          <p:cNvSpPr/>
          <p:nvPr/>
        </p:nvSpPr>
        <p:spPr>
          <a:xfrm>
            <a:off x="5864282" y="4523312"/>
            <a:ext cx="979768" cy="693066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Topic:</a:t>
            </a:r>
          </a:p>
          <a:p>
            <a:endParaRPr lang="en-GB" sz="800" b="1" dirty="0">
              <a:solidFill>
                <a:schemeClr val="tx1"/>
              </a:solidFill>
            </a:endParaRPr>
          </a:p>
          <a:p>
            <a:r>
              <a:rPr lang="en-GB" sz="800" dirty="0">
                <a:solidFill>
                  <a:schemeClr val="tx1"/>
                </a:solidFill>
              </a:rPr>
              <a:t>Waves &amp;</a:t>
            </a:r>
            <a:endParaRPr lang="en-GB" sz="800" dirty="0">
              <a:solidFill>
                <a:schemeClr val="tx1"/>
              </a:solidFill>
              <a:cs typeface="Calibri"/>
            </a:endParaRPr>
          </a:p>
          <a:p>
            <a:r>
              <a:rPr lang="en-GB" sz="800" dirty="0">
                <a:solidFill>
                  <a:schemeClr val="tx1"/>
                </a:solidFill>
                <a:cs typeface="Calibri"/>
              </a:rPr>
              <a:t>Electromagnetism</a:t>
            </a:r>
          </a:p>
          <a:p>
            <a:endParaRPr lang="en-GB" sz="800" b="1" dirty="0">
              <a:solidFill>
                <a:schemeClr val="tx1"/>
              </a:solidFill>
            </a:endParaRPr>
          </a:p>
        </p:txBody>
      </p:sp>
      <p:pic>
        <p:nvPicPr>
          <p:cNvPr id="306" name="Picture 30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9525" y="1527627"/>
            <a:ext cx="5591175" cy="1800225"/>
          </a:xfrm>
          <a:prstGeom prst="rect">
            <a:avLst/>
          </a:prstGeom>
        </p:spPr>
      </p:pic>
      <p:sp>
        <p:nvSpPr>
          <p:cNvPr id="304" name="Oval 303"/>
          <p:cNvSpPr/>
          <p:nvPr/>
        </p:nvSpPr>
        <p:spPr>
          <a:xfrm>
            <a:off x="216716" y="254311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End of Year 11: GCSE Preparation</a:t>
            </a:r>
          </a:p>
        </p:txBody>
      </p:sp>
      <p:sp>
        <p:nvSpPr>
          <p:cNvPr id="303" name="Oval 302"/>
          <p:cNvSpPr/>
          <p:nvPr/>
        </p:nvSpPr>
        <p:spPr>
          <a:xfrm>
            <a:off x="4806381" y="256152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11 Summer Term 2</a:t>
            </a:r>
          </a:p>
        </p:txBody>
      </p:sp>
      <p:sp>
        <p:nvSpPr>
          <p:cNvPr id="308" name="Rectangle 307"/>
          <p:cNvSpPr/>
          <p:nvPr/>
        </p:nvSpPr>
        <p:spPr>
          <a:xfrm>
            <a:off x="5177701" y="840759"/>
            <a:ext cx="90329" cy="10586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7" name="Pentagon 306"/>
          <p:cNvSpPr/>
          <p:nvPr/>
        </p:nvSpPr>
        <p:spPr>
          <a:xfrm>
            <a:off x="5048839" y="938954"/>
            <a:ext cx="1216512" cy="329988"/>
          </a:xfrm>
          <a:prstGeom prst="homePlate">
            <a:avLst/>
          </a:prstGeom>
          <a:solidFill>
            <a:srgbClr val="99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Leave BHS!</a:t>
            </a:r>
          </a:p>
        </p:txBody>
      </p:sp>
      <p:cxnSp>
        <p:nvCxnSpPr>
          <p:cNvPr id="309" name="Straight Connector 30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3232204" y="5599522"/>
            <a:ext cx="4870" cy="180692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Straight Connector 31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920599" y="5615948"/>
            <a:ext cx="3281" cy="18676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" name="Straight Connector 31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4651707" y="5591157"/>
            <a:ext cx="7798" cy="178670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" name="Straight Connector 31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586186" y="5503718"/>
            <a:ext cx="3281" cy="232120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" name="Straight Connector 31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4216356" y="4601450"/>
            <a:ext cx="2680" cy="19550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" name="Straight Connector 31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558974" y="4588179"/>
            <a:ext cx="773" cy="21602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" name="Straight Connector 31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971202" y="4588179"/>
            <a:ext cx="3281" cy="16809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" name="Straight Connector 31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349804" y="4555167"/>
            <a:ext cx="7247" cy="22648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" name="Straight Connector 31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843769" y="4546752"/>
            <a:ext cx="650" cy="27747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0" name="Rectangle 319"/>
          <p:cNvSpPr/>
          <p:nvPr/>
        </p:nvSpPr>
        <p:spPr>
          <a:xfrm>
            <a:off x="25594" y="4266815"/>
            <a:ext cx="878105" cy="699661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Key knowledge:</a:t>
            </a:r>
          </a:p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 </a:t>
            </a:r>
            <a:r>
              <a:rPr lang="en-GB" sz="800" dirty="0">
                <a:solidFill>
                  <a:schemeClr val="tx1"/>
                </a:solidFill>
                <a:cs typeface="Calibri"/>
              </a:rPr>
              <a:t>QLA based on mock exams</a:t>
            </a:r>
          </a:p>
        </p:txBody>
      </p:sp>
      <p:sp>
        <p:nvSpPr>
          <p:cNvPr id="321" name="Rectangle 320"/>
          <p:cNvSpPr/>
          <p:nvPr/>
        </p:nvSpPr>
        <p:spPr>
          <a:xfrm>
            <a:off x="33201" y="3542804"/>
            <a:ext cx="880078" cy="727691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Topic</a:t>
            </a:r>
            <a:r>
              <a:rPr lang="en-GB" sz="800" b="1" dirty="0">
                <a:solidFill>
                  <a:schemeClr val="tx1"/>
                </a:solidFill>
              </a:rPr>
              <a:t>:</a:t>
            </a:r>
            <a:br>
              <a:rPr lang="en-GB" sz="800" b="1" dirty="0">
                <a:solidFill>
                  <a:schemeClr val="tx1"/>
                </a:solidFill>
              </a:rPr>
            </a:br>
            <a:r>
              <a:rPr lang="en-GB" sz="800" dirty="0">
                <a:solidFill>
                  <a:schemeClr val="tx1"/>
                </a:solidFill>
              </a:rPr>
              <a:t>Recall of key knowledge from Paper 1 and 2. </a:t>
            </a:r>
          </a:p>
          <a:p>
            <a:pPr algn="ctr"/>
            <a:endParaRPr lang="en-GB" sz="800" dirty="0">
              <a:solidFill>
                <a:schemeClr val="tx1"/>
              </a:solidFill>
            </a:endParaRPr>
          </a:p>
          <a:p>
            <a:endParaRPr lang="en-GB" sz="800" dirty="0">
              <a:solidFill>
                <a:schemeClr val="tx1"/>
              </a:solidFill>
            </a:endParaRPr>
          </a:p>
        </p:txBody>
      </p:sp>
      <p:cxnSp>
        <p:nvCxnSpPr>
          <p:cNvPr id="322" name="Straight Connector 32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259494" y="3512253"/>
            <a:ext cx="6562" cy="24036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" name="Straight Connector 32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  <a:stCxn id="251" idx="0"/>
          </p:cNvCxnSpPr>
          <p:nvPr/>
        </p:nvCxnSpPr>
        <p:spPr>
          <a:xfrm flipH="1" flipV="1">
            <a:off x="3397785" y="3530726"/>
            <a:ext cx="4175" cy="22407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6" name="Straight Connector 32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431075" y="3521031"/>
            <a:ext cx="3281" cy="23364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8" name="Rectangle 327"/>
          <p:cNvSpPr/>
          <p:nvPr/>
        </p:nvSpPr>
        <p:spPr>
          <a:xfrm>
            <a:off x="5903976" y="2286406"/>
            <a:ext cx="909040" cy="639342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Topic</a:t>
            </a:r>
            <a:r>
              <a:rPr lang="en-GB" sz="800" b="1" dirty="0">
                <a:solidFill>
                  <a:schemeClr val="tx1"/>
                </a:solidFill>
              </a:rPr>
              <a:t>: </a:t>
            </a:r>
            <a:endParaRPr lang="en-GB" sz="800" b="1" dirty="0" smtClean="0">
              <a:solidFill>
                <a:schemeClr val="tx1"/>
              </a:solidFill>
            </a:endParaRPr>
          </a:p>
          <a:p>
            <a:r>
              <a:rPr lang="en-GB" sz="800" dirty="0">
                <a:solidFill>
                  <a:schemeClr val="tx1"/>
                </a:solidFill>
              </a:rPr>
              <a:t>Recall of key knowledge from Paper 1 and 2. </a:t>
            </a:r>
          </a:p>
          <a:p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329" name="Rectangle 328"/>
          <p:cNvSpPr/>
          <p:nvPr/>
        </p:nvSpPr>
        <p:spPr>
          <a:xfrm>
            <a:off x="5913819" y="2935625"/>
            <a:ext cx="899197" cy="694356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Key knowledge:</a:t>
            </a:r>
            <a:endParaRPr lang="en-GB" sz="800" dirty="0">
              <a:solidFill>
                <a:schemeClr val="tx1"/>
              </a:solidFill>
            </a:endParaRPr>
          </a:p>
          <a:p>
            <a:pPr algn="ctr"/>
            <a:r>
              <a:rPr lang="en-GB" sz="800" dirty="0">
                <a:solidFill>
                  <a:schemeClr val="tx1"/>
                </a:solidFill>
                <a:cs typeface="Calibri"/>
              </a:rPr>
              <a:t>QLA based on mock exams</a:t>
            </a:r>
          </a:p>
        </p:txBody>
      </p:sp>
      <p:cxnSp>
        <p:nvCxnSpPr>
          <p:cNvPr id="330" name="Straight Connector 32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281029" y="2549452"/>
            <a:ext cx="3974" cy="37629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2" name="Straight Connector 33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337946" y="2561467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Straight Connector 33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390889" y="254266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6" name="Oval 335"/>
          <p:cNvSpPr/>
          <p:nvPr/>
        </p:nvSpPr>
        <p:spPr>
          <a:xfrm>
            <a:off x="3976378" y="134577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GCSE’S</a:t>
            </a:r>
          </a:p>
        </p:txBody>
      </p:sp>
      <p:sp>
        <p:nvSpPr>
          <p:cNvPr id="339" name="TextBox 338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6409" y="1693151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Revision techniques shared</a:t>
            </a:r>
          </a:p>
          <a:p>
            <a:pPr algn="ctr"/>
            <a:r>
              <a:rPr lang="en-US" sz="800" dirty="0"/>
              <a:t> and modelled</a:t>
            </a:r>
          </a:p>
        </p:txBody>
      </p:sp>
      <p:sp>
        <p:nvSpPr>
          <p:cNvPr id="340" name="TextBox 339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1099605" y="1383603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Practice questions completed and assessed</a:t>
            </a:r>
          </a:p>
        </p:txBody>
      </p:sp>
      <p:sp>
        <p:nvSpPr>
          <p:cNvPr id="341" name="TextBox 340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2350489" y="1573048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Model answers unpicked and critiqued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3434593" y="7154225"/>
            <a:ext cx="7277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the function of the nervous system?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4263141" y="7454839"/>
            <a:ext cx="10550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the function of a synapse?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4041660" y="7203398"/>
            <a:ext cx="6887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homeostasis?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4232709" y="5177766"/>
            <a:ext cx="7747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are the effects of greenhouse gases?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3550999" y="5203404"/>
            <a:ext cx="7747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 smtClean="0"/>
              <a:t>What is potable water?</a:t>
            </a:r>
            <a:endParaRPr lang="en-GB" sz="700" dirty="0"/>
          </a:p>
        </p:txBody>
      </p:sp>
      <p:sp>
        <p:nvSpPr>
          <p:cNvPr id="86" name="TextBox 85"/>
          <p:cNvSpPr txBox="1"/>
          <p:nvPr/>
        </p:nvSpPr>
        <p:spPr>
          <a:xfrm>
            <a:off x="4618005" y="4238975"/>
            <a:ext cx="867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are oscillations?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2002219" y="4133089"/>
            <a:ext cx="70173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the EM spectrum made up of?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3268914" y="4168523"/>
            <a:ext cx="66947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Fleming’s left hand rule?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2668332" y="4133326"/>
            <a:ext cx="70912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the wave speed equation</a:t>
            </a:r>
            <a:r>
              <a:rPr lang="en-GB" sz="700" b="1" dirty="0"/>
              <a:t>?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3899408" y="4192402"/>
            <a:ext cx="86708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are rarefactions and compressions?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2176874" y="5180853"/>
            <a:ext cx="7797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genetic engineering?</a:t>
            </a:r>
            <a:endParaRPr lang="en-GB" sz="700" b="1" dirty="0"/>
          </a:p>
        </p:txBody>
      </p:sp>
      <p:sp>
        <p:nvSpPr>
          <p:cNvPr id="94" name="TextBox 93"/>
          <p:cNvSpPr txBox="1"/>
          <p:nvPr/>
        </p:nvSpPr>
        <p:spPr>
          <a:xfrm>
            <a:off x="2970470" y="5175658"/>
            <a:ext cx="67626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</a:t>
            </a:r>
            <a:br>
              <a:rPr lang="en-GB" sz="700" dirty="0"/>
            </a:br>
            <a:r>
              <a:rPr lang="en-GB" sz="700" dirty="0"/>
              <a:t>selective breeding?</a:t>
            </a:r>
            <a:endParaRPr lang="en-GB" sz="700" b="1" dirty="0"/>
          </a:p>
        </p:txBody>
      </p:sp>
      <p:sp>
        <p:nvSpPr>
          <p:cNvPr id="95" name="TextBox 94"/>
          <p:cNvSpPr txBox="1"/>
          <p:nvPr/>
        </p:nvSpPr>
        <p:spPr>
          <a:xfrm>
            <a:off x="1419589" y="5131562"/>
            <a:ext cx="65070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</a:t>
            </a:r>
            <a:r>
              <a:rPr lang="en-GB" sz="700" dirty="0" smtClean="0"/>
              <a:t>the 3 domain system?</a:t>
            </a:r>
            <a:endParaRPr lang="en-GB" sz="700" b="1" dirty="0"/>
          </a:p>
        </p:txBody>
      </p:sp>
      <p:sp>
        <p:nvSpPr>
          <p:cNvPr id="96" name="TextBox 95"/>
          <p:cNvSpPr txBox="1"/>
          <p:nvPr/>
        </p:nvSpPr>
        <p:spPr>
          <a:xfrm>
            <a:off x="1859738" y="3284675"/>
            <a:ext cx="88759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 smtClean="0"/>
              <a:t>Biology 1 revision</a:t>
            </a:r>
            <a:endParaRPr lang="en-GB" sz="700" b="1" dirty="0"/>
          </a:p>
        </p:txBody>
      </p:sp>
      <p:sp>
        <p:nvSpPr>
          <p:cNvPr id="302" name="Oval 301"/>
          <p:cNvSpPr/>
          <p:nvPr/>
        </p:nvSpPr>
        <p:spPr>
          <a:xfrm>
            <a:off x="751798" y="3785338"/>
            <a:ext cx="1223821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11 Summer Term 1</a:t>
            </a:r>
          </a:p>
        </p:txBody>
      </p:sp>
      <p:sp>
        <p:nvSpPr>
          <p:cNvPr id="296" name="Oval 295"/>
          <p:cNvSpPr/>
          <p:nvPr/>
        </p:nvSpPr>
        <p:spPr>
          <a:xfrm>
            <a:off x="771422" y="6007501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11 Spring Term 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0F55D26-542C-44A6-A188-C4F4461B0CDF}"/>
              </a:ext>
            </a:extLst>
          </p:cNvPr>
          <p:cNvSpPr txBox="1"/>
          <p:nvPr/>
        </p:nvSpPr>
        <p:spPr>
          <a:xfrm>
            <a:off x="1670737" y="7219292"/>
            <a:ext cx="9864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a non/contact force?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1E64EE1-701A-4B61-ACA0-63085424B68B}"/>
              </a:ext>
            </a:extLst>
          </p:cNvPr>
          <p:cNvSpPr txBox="1"/>
          <p:nvPr/>
        </p:nvSpPr>
        <p:spPr>
          <a:xfrm>
            <a:off x="983060" y="7492471"/>
            <a:ext cx="9893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</a:t>
            </a:r>
            <a:r>
              <a:rPr lang="en-GB" sz="700" dirty="0" smtClean="0"/>
              <a:t>are the effects </a:t>
            </a:r>
            <a:r>
              <a:rPr lang="en-GB" sz="700" dirty="0" smtClean="0"/>
              <a:t>of global warming?</a:t>
            </a:r>
            <a:endParaRPr lang="en-GB" sz="7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4B376EB-63F4-43B2-894D-47B3DAAC8108}"/>
              </a:ext>
            </a:extLst>
          </p:cNvPr>
          <p:cNvSpPr txBox="1"/>
          <p:nvPr/>
        </p:nvSpPr>
        <p:spPr>
          <a:xfrm>
            <a:off x="2408433" y="7225913"/>
            <a:ext cx="98935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Calculate work done</a:t>
            </a:r>
          </a:p>
        </p:txBody>
      </p:sp>
      <p:sp>
        <p:nvSpPr>
          <p:cNvPr id="109" name="TextBox 1">
            <a:extLst>
              <a:ext uri="{FF2B5EF4-FFF2-40B4-BE49-F238E27FC236}">
                <a16:creationId xmlns:a16="http://schemas.microsoft.com/office/drawing/2014/main" id="{CF563445-8559-4543-A913-37F0ACD5CD8D}"/>
              </a:ext>
            </a:extLst>
          </p:cNvPr>
          <p:cNvSpPr txBox="1"/>
          <p:nvPr/>
        </p:nvSpPr>
        <p:spPr>
          <a:xfrm>
            <a:off x="2767919" y="7398305"/>
            <a:ext cx="867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700" dirty="0"/>
              <a:t>Calculate elastic energy</a:t>
            </a:r>
          </a:p>
        </p:txBody>
      </p: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95AB3098-0FEF-41A0-9B11-56D8BA7068E4}"/>
              </a:ext>
            </a:extLst>
          </p:cNvPr>
          <p:cNvCxnSpPr>
            <a:cxnSpLocks/>
          </p:cNvCxnSpPr>
          <p:nvPr/>
        </p:nvCxnSpPr>
        <p:spPr>
          <a:xfrm flipH="1" flipV="1">
            <a:off x="4232309" y="7492472"/>
            <a:ext cx="8946" cy="270144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2834AFA1-2B31-4FED-A979-8A23D274D79B}"/>
              </a:ext>
            </a:extLst>
          </p:cNvPr>
          <p:cNvCxnSpPr>
            <a:cxnSpLocks/>
          </p:cNvCxnSpPr>
          <p:nvPr/>
        </p:nvCxnSpPr>
        <p:spPr>
          <a:xfrm flipV="1">
            <a:off x="3878597" y="7483887"/>
            <a:ext cx="11189" cy="288257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Box 111">
            <a:extLst>
              <a:ext uri="{FF2B5EF4-FFF2-40B4-BE49-F238E27FC236}">
                <a16:creationId xmlns:a16="http://schemas.microsoft.com/office/drawing/2014/main" id="{76EAB044-3D6E-416B-B8E6-A1B677766111}"/>
              </a:ext>
            </a:extLst>
          </p:cNvPr>
          <p:cNvSpPr txBox="1"/>
          <p:nvPr/>
        </p:nvSpPr>
        <p:spPr>
          <a:xfrm>
            <a:off x="4716108" y="6243930"/>
            <a:ext cx="986499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700" dirty="0"/>
              <a:t>QLA based </a:t>
            </a:r>
            <a:r>
              <a:rPr lang="en-GB" sz="700" dirty="0" smtClean="0"/>
              <a:t>on Biology </a:t>
            </a:r>
            <a:r>
              <a:rPr lang="en-GB" sz="700" dirty="0"/>
              <a:t>mock exams</a:t>
            </a:r>
            <a:endParaRPr lang="en-US" dirty="0"/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3C0AF033-6E01-4258-BF9E-66497A8773C8}"/>
              </a:ext>
            </a:extLst>
          </p:cNvPr>
          <p:cNvSpPr txBox="1"/>
          <p:nvPr/>
        </p:nvSpPr>
        <p:spPr>
          <a:xfrm>
            <a:off x="2040585" y="6259424"/>
            <a:ext cx="986499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700" dirty="0"/>
              <a:t>QLA based on </a:t>
            </a:r>
          </a:p>
          <a:p>
            <a:r>
              <a:rPr lang="en-GB" sz="700" dirty="0" smtClean="0"/>
              <a:t>Required Practicals</a:t>
            </a:r>
            <a:endParaRPr lang="en-US" dirty="0"/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4306044E-60CC-496F-A299-974817A85E0E}"/>
              </a:ext>
            </a:extLst>
          </p:cNvPr>
          <p:cNvSpPr txBox="1"/>
          <p:nvPr/>
        </p:nvSpPr>
        <p:spPr>
          <a:xfrm>
            <a:off x="2824997" y="6231902"/>
            <a:ext cx="986499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700" dirty="0"/>
              <a:t>QLA based </a:t>
            </a:r>
            <a:r>
              <a:rPr lang="en-GB" sz="700" dirty="0" smtClean="0"/>
              <a:t>on Physics </a:t>
            </a:r>
            <a:r>
              <a:rPr lang="en-GB" sz="700" dirty="0"/>
              <a:t>mock exams</a:t>
            </a:r>
            <a:endParaRPr lang="en-US" dirty="0"/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6C8DEAA2-3FFB-4A36-B79A-DB01A849889F}"/>
              </a:ext>
            </a:extLst>
          </p:cNvPr>
          <p:cNvSpPr txBox="1"/>
          <p:nvPr/>
        </p:nvSpPr>
        <p:spPr>
          <a:xfrm>
            <a:off x="3729609" y="6201274"/>
            <a:ext cx="1073337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700" dirty="0"/>
              <a:t>QLA based on </a:t>
            </a:r>
            <a:r>
              <a:rPr lang="en-GB" sz="700" dirty="0" smtClean="0"/>
              <a:t>Chemistry </a:t>
            </a:r>
          </a:p>
          <a:p>
            <a:r>
              <a:rPr lang="en-GB" sz="700" dirty="0" smtClean="0"/>
              <a:t>mock </a:t>
            </a:r>
            <a:r>
              <a:rPr lang="en-GB" sz="700" dirty="0"/>
              <a:t>exams</a:t>
            </a:r>
            <a:endParaRPr lang="en-US" dirty="0"/>
          </a:p>
        </p:txBody>
      </p:sp>
      <p:sp>
        <p:nvSpPr>
          <p:cNvPr id="123" name="TextBox 122"/>
          <p:cNvSpPr txBox="1"/>
          <p:nvPr/>
        </p:nvSpPr>
        <p:spPr>
          <a:xfrm>
            <a:off x="2908315" y="3290639"/>
            <a:ext cx="97028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 smtClean="0"/>
              <a:t>Chemistry 1 revision</a:t>
            </a:r>
            <a:endParaRPr lang="en-GB" sz="700" b="1" dirty="0"/>
          </a:p>
        </p:txBody>
      </p:sp>
      <p:sp>
        <p:nvSpPr>
          <p:cNvPr id="124" name="TextBox 123"/>
          <p:cNvSpPr txBox="1"/>
          <p:nvPr/>
        </p:nvSpPr>
        <p:spPr>
          <a:xfrm>
            <a:off x="3955129" y="3309150"/>
            <a:ext cx="101139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 smtClean="0"/>
              <a:t>Physics 1 revision</a:t>
            </a:r>
            <a:endParaRPr lang="en-GB" sz="700" b="1" dirty="0"/>
          </a:p>
        </p:txBody>
      </p:sp>
      <p:sp>
        <p:nvSpPr>
          <p:cNvPr id="125" name="TextBox 124"/>
          <p:cNvSpPr txBox="1"/>
          <p:nvPr/>
        </p:nvSpPr>
        <p:spPr>
          <a:xfrm>
            <a:off x="3962882" y="2331414"/>
            <a:ext cx="93638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 smtClean="0"/>
              <a:t>Biology 2 revision</a:t>
            </a:r>
            <a:endParaRPr lang="en-GB" sz="700" b="1" dirty="0"/>
          </a:p>
        </p:txBody>
      </p:sp>
      <p:sp>
        <p:nvSpPr>
          <p:cNvPr id="126" name="TextBox 125"/>
          <p:cNvSpPr txBox="1"/>
          <p:nvPr/>
        </p:nvSpPr>
        <p:spPr>
          <a:xfrm>
            <a:off x="2884628" y="2353083"/>
            <a:ext cx="96359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 smtClean="0"/>
              <a:t>Chemistry 2 revision</a:t>
            </a:r>
            <a:endParaRPr lang="en-GB" sz="700" b="1" dirty="0"/>
          </a:p>
        </p:txBody>
      </p:sp>
      <p:sp>
        <p:nvSpPr>
          <p:cNvPr id="127" name="TextBox 126"/>
          <p:cNvSpPr txBox="1"/>
          <p:nvPr/>
        </p:nvSpPr>
        <p:spPr>
          <a:xfrm>
            <a:off x="1859738" y="2355652"/>
            <a:ext cx="87981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 smtClean="0"/>
              <a:t>Physics 2 revision</a:t>
            </a:r>
            <a:endParaRPr lang="en-GB" sz="700" b="1" dirty="0"/>
          </a:p>
        </p:txBody>
      </p:sp>
    </p:spTree>
    <p:extLst>
      <p:ext uri="{BB962C8B-B14F-4D97-AF65-F5344CB8AC3E}">
        <p14:creationId xmlns:p14="http://schemas.microsoft.com/office/powerpoint/2010/main" val="2983352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1ccfb3b9-5c03-4012-82d0-741db3a39192">
      <UserInfo>
        <DisplayName/>
        <AccountId xsi:nil="true"/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C6A75B7971BF042A62C89BC4DD20DC7" ma:contentTypeVersion="12" ma:contentTypeDescription="Create a new document." ma:contentTypeScope="" ma:versionID="c1d0bf63e149c422c26957761e32c63d">
  <xsd:schema xmlns:xsd="http://www.w3.org/2001/XMLSchema" xmlns:xs="http://www.w3.org/2001/XMLSchema" xmlns:p="http://schemas.microsoft.com/office/2006/metadata/properties" xmlns:ns2="6000f9f4-4ba0-4a48-a68f-9cd618ac1877" xmlns:ns3="1ccfb3b9-5c03-4012-82d0-741db3a39192" targetNamespace="http://schemas.microsoft.com/office/2006/metadata/properties" ma:root="true" ma:fieldsID="f6dcea2a3da1f6811ec8af618615bd3a" ns2:_="" ns3:_="">
    <xsd:import namespace="6000f9f4-4ba0-4a48-a68f-9cd618ac1877"/>
    <xsd:import namespace="1ccfb3b9-5c03-4012-82d0-741db3a391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00f9f4-4ba0-4a48-a68f-9cd618ac187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cfb3b9-5c03-4012-82d0-741db3a391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9180687-840A-4BE7-9765-9521D4BA67A0}">
  <ds:schemaRefs>
    <ds:schemaRef ds:uri="6000f9f4-4ba0-4a48-a68f-9cd618ac1877"/>
    <ds:schemaRef ds:uri="http://purl.org/dc/terms/"/>
    <ds:schemaRef ds:uri="http://purl.org/dc/dcmitype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1ccfb3b9-5c03-4012-82d0-741db3a39192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9071EFFD-35F0-4811-A0D5-517B62DF616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467BAA8-ABB2-4D34-92BE-74561646EF2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00f9f4-4ba0-4a48-a68f-9cd618ac1877"/>
    <ds:schemaRef ds:uri="1ccfb3b9-5c03-4012-82d0-741db3a391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418</TotalTime>
  <Words>339</Words>
  <Application>Microsoft Office PowerPoint</Application>
  <PresentationFormat>A4 Paper (210x297 mm)</PresentationFormat>
  <Paragraphs>74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Waltograph UI</vt:lpstr>
      <vt:lpstr>Office Theme</vt:lpstr>
      <vt:lpstr>The BHS Learning Journey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Starkey</dc:creator>
  <cp:lastModifiedBy>Asma.Israr</cp:lastModifiedBy>
  <cp:revision>154</cp:revision>
  <dcterms:created xsi:type="dcterms:W3CDTF">2019-07-02T10:31:49Z</dcterms:created>
  <dcterms:modified xsi:type="dcterms:W3CDTF">2022-07-20T20:59:38Z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0x010100AC6A75B7971BF042A62C89BC4DD20DC7</vt:lpwstr>
  </property>
  <property fmtid="{D5CDD505-2E9C-101B-9397-08002B2CF9AE}" pid="3" name="Order">
    <vt:r8>397900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_ExtendedDescription">
    <vt:lpwstr/>
  </property>
</Properties>
</file>