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2B3"/>
    <a:srgbClr val="FF33CC"/>
    <a:srgbClr val="00CC30"/>
    <a:srgbClr val="9900CC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61605-0BA1-684D-F127-EF6DDD8FB93F}" v="7" dt="2025-06-25T13:13:31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7" autoAdjust="0"/>
    <p:restoredTop sz="94660"/>
  </p:normalViewPr>
  <p:slideViewPr>
    <p:cSldViewPr snapToGrid="0">
      <p:cViewPr>
        <p:scale>
          <a:sx n="150" d="100"/>
          <a:sy n="150" d="100"/>
        </p:scale>
        <p:origin x="384" y="24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Waring" userId="S::leonie.waring@burnleyhigh.com::cf30d76d-5e07-4af3-bd95-95439a99097f" providerId="AD" clId="Web-{83DBF4F9-7C23-70B7-1EF5-8611426D40D9}"/>
    <pc:docChg chg="modSld">
      <pc:chgData name="Leonie Waring" userId="S::leonie.waring@burnleyhigh.com::cf30d76d-5e07-4af3-bd95-95439a99097f" providerId="AD" clId="Web-{83DBF4F9-7C23-70B7-1EF5-8611426D40D9}" dt="2024-08-19T10:13:43.542" v="2" actId="20577"/>
      <pc:docMkLst>
        <pc:docMk/>
      </pc:docMkLst>
      <pc:sldChg chg="modSp">
        <pc:chgData name="Leonie Waring" userId="S::leonie.waring@burnleyhigh.com::cf30d76d-5e07-4af3-bd95-95439a99097f" providerId="AD" clId="Web-{83DBF4F9-7C23-70B7-1EF5-8611426D40D9}" dt="2024-08-19T10:13:43.542" v="2" actId="20577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83DBF4F9-7C23-70B7-1EF5-8611426D40D9}" dt="2024-08-19T10:13:30.432" v="0" actId="20577"/>
          <ac:spMkLst>
            <pc:docMk/>
            <pc:sldMk cId="2983352342" sldId="256"/>
            <ac:spMk id="51" creationId="{F8AC7A8F-A49A-0C61-C4CC-3BE07D733C9B}"/>
          </ac:spMkLst>
        </pc:spChg>
        <pc:spChg chg="mod">
          <ac:chgData name="Leonie Waring" userId="S::leonie.waring@burnleyhigh.com::cf30d76d-5e07-4af3-bd95-95439a99097f" providerId="AD" clId="Web-{83DBF4F9-7C23-70B7-1EF5-8611426D40D9}" dt="2024-08-19T10:13:43.542" v="2" actId="20577"/>
          <ac:spMkLst>
            <pc:docMk/>
            <pc:sldMk cId="2983352342" sldId="256"/>
            <ac:spMk id="126" creationId="{F8AC7A8F-A49A-0C61-C4CC-3BE07D733C9B}"/>
          </ac:spMkLst>
        </pc:spChg>
      </pc:sldChg>
    </pc:docChg>
  </pc:docChgLst>
  <pc:docChgLst>
    <pc:chgData name="Leonie Waring" userId="S::leonie.waring@burnleyhigh.com::cf30d76d-5e07-4af3-bd95-95439a99097f" providerId="AD" clId="Web-{E6336AC9-7D70-C5A6-AF46-04A1EE1C488E}"/>
    <pc:docChg chg="modSld">
      <pc:chgData name="Leonie Waring" userId="S::leonie.waring@burnleyhigh.com::cf30d76d-5e07-4af3-bd95-95439a99097f" providerId="AD" clId="Web-{E6336AC9-7D70-C5A6-AF46-04A1EE1C488E}" dt="2023-06-29T10:45:44.467" v="1"/>
      <pc:docMkLst>
        <pc:docMk/>
      </pc:docMkLst>
      <pc:sldChg chg="addSp delSp">
        <pc:chgData name="Leonie Waring" userId="S::leonie.waring@burnleyhigh.com::cf30d76d-5e07-4af3-bd95-95439a99097f" providerId="AD" clId="Web-{E6336AC9-7D70-C5A6-AF46-04A1EE1C488E}" dt="2023-06-29T10:45:44.467" v="1"/>
        <pc:sldMkLst>
          <pc:docMk/>
          <pc:sldMk cId="2983352342" sldId="256"/>
        </pc:sldMkLst>
        <pc:picChg chg="add del">
          <ac:chgData name="Leonie Waring" userId="S::leonie.waring@burnleyhigh.com::cf30d76d-5e07-4af3-bd95-95439a99097f" providerId="AD" clId="Web-{E6336AC9-7D70-C5A6-AF46-04A1EE1C488E}" dt="2023-06-29T10:45:44.467" v="1"/>
          <ac:picMkLst>
            <pc:docMk/>
            <pc:sldMk cId="2983352342" sldId="256"/>
            <ac:picMk id="3" creationId="{E05992CB-09C7-00BA-7B2D-3AC58B4981D6}"/>
          </ac:picMkLst>
        </pc:picChg>
      </pc:sldChg>
    </pc:docChg>
  </pc:docChgLst>
  <pc:docChgLst>
    <pc:chgData name="Leonie Waring" userId="S::lwaring@burnley-ept.com::cf30d76d-5e07-4af3-bd95-95439a99097f" providerId="AD" clId="Web-{91A374E6-5671-C545-E81A-FA1A5ECB9766}"/>
    <pc:docChg chg="modSld">
      <pc:chgData name="Leonie Waring" userId="S::lwaring@burnley-ept.com::cf30d76d-5e07-4af3-bd95-95439a99097f" providerId="AD" clId="Web-{91A374E6-5671-C545-E81A-FA1A5ECB9766}" dt="2025-06-10T12:22:03.700" v="53" actId="1076"/>
      <pc:docMkLst>
        <pc:docMk/>
      </pc:docMkLst>
      <pc:sldChg chg="addSp delSp modSp">
        <pc:chgData name="Leonie Waring" userId="S::lwaring@burnley-ept.com::cf30d76d-5e07-4af3-bd95-95439a99097f" providerId="AD" clId="Web-{91A374E6-5671-C545-E81A-FA1A5ECB9766}" dt="2025-06-10T12:22:03.700" v="53" actId="1076"/>
        <pc:sldMkLst>
          <pc:docMk/>
          <pc:sldMk cId="2983352342" sldId="256"/>
        </pc:sldMkLst>
        <pc:spChg chg="mod">
          <ac:chgData name="Leonie Waring" userId="S::lwaring@burnley-ept.com::cf30d76d-5e07-4af3-bd95-95439a99097f" providerId="AD" clId="Web-{91A374E6-5671-C545-E81A-FA1A5ECB9766}" dt="2025-06-10T12:16:45.797" v="3" actId="14100"/>
          <ac:spMkLst>
            <pc:docMk/>
            <pc:sldMk cId="2983352342" sldId="256"/>
            <ac:spMk id="31" creationId="{E91733CF-C74B-3459-A56A-43E8419B2DB8}"/>
          </ac:spMkLst>
        </pc:spChg>
        <pc:spChg chg="mod">
          <ac:chgData name="Leonie Waring" userId="S::lwaring@burnley-ept.com::cf30d76d-5e07-4af3-bd95-95439a99097f" providerId="AD" clId="Web-{91A374E6-5671-C545-E81A-FA1A5ECB9766}" dt="2025-06-10T12:19:54.617" v="28" actId="20577"/>
          <ac:spMkLst>
            <pc:docMk/>
            <pc:sldMk cId="2983352342" sldId="256"/>
            <ac:spMk id="40" creationId="{AF78E423-ED61-04F1-E101-F8C8198CB0ED}"/>
          </ac:spMkLst>
        </pc:spChg>
        <pc:spChg chg="mod">
          <ac:chgData name="Leonie Waring" userId="S::lwaring@burnley-ept.com::cf30d76d-5e07-4af3-bd95-95439a99097f" providerId="AD" clId="Web-{91A374E6-5671-C545-E81A-FA1A5ECB9766}" dt="2025-06-10T12:16:28.953" v="1" actId="1076"/>
          <ac:spMkLst>
            <pc:docMk/>
            <pc:sldMk cId="2983352342" sldId="256"/>
            <ac:spMk id="53" creationId="{DF9EFFD8-ED16-8E17-A65B-DDAC511FF46E}"/>
          </ac:spMkLst>
        </pc:spChg>
        <pc:picChg chg="mod">
          <ac:chgData name="Leonie Waring" userId="S::lwaring@burnley-ept.com::cf30d76d-5e07-4af3-bd95-95439a99097f" providerId="AD" clId="Web-{91A374E6-5671-C545-E81A-FA1A5ECB9766}" dt="2025-06-10T12:22:00.496" v="52" actId="1076"/>
          <ac:picMkLst>
            <pc:docMk/>
            <pc:sldMk cId="2983352342" sldId="256"/>
            <ac:picMk id="51" creationId="{D72B1B79-1F64-42C9-9A61-A720B4D061D6}"/>
          </ac:picMkLst>
        </pc:picChg>
        <pc:picChg chg="add mod">
          <ac:chgData name="Leonie Waring" userId="S::lwaring@burnley-ept.com::cf30d76d-5e07-4af3-bd95-95439a99097f" providerId="AD" clId="Web-{91A374E6-5671-C545-E81A-FA1A5ECB9766}" dt="2025-06-10T12:18:06.128" v="10" actId="1076"/>
          <ac:picMkLst>
            <pc:docMk/>
            <pc:sldMk cId="2983352342" sldId="256"/>
            <ac:picMk id="54" creationId="{571B4179-F387-7C8B-AEEF-83CE05465AD7}"/>
          </ac:picMkLst>
        </pc:picChg>
        <pc:picChg chg="add mod">
          <ac:chgData name="Leonie Waring" userId="S::lwaring@burnley-ept.com::cf30d76d-5e07-4af3-bd95-95439a99097f" providerId="AD" clId="Web-{91A374E6-5671-C545-E81A-FA1A5ECB9766}" dt="2025-06-10T12:18:35.442" v="15" actId="1076"/>
          <ac:picMkLst>
            <pc:docMk/>
            <pc:sldMk cId="2983352342" sldId="256"/>
            <ac:picMk id="66" creationId="{01B6E7F3-4625-9FD1-82C3-03CC14F0EC71}"/>
          </ac:picMkLst>
        </pc:picChg>
        <pc:picChg chg="add mod">
          <ac:chgData name="Leonie Waring" userId="S::lwaring@burnley-ept.com::cf30d76d-5e07-4af3-bd95-95439a99097f" providerId="AD" clId="Web-{91A374E6-5671-C545-E81A-FA1A5ECB9766}" dt="2025-06-10T12:19:04.584" v="21" actId="1076"/>
          <ac:picMkLst>
            <pc:docMk/>
            <pc:sldMk cId="2983352342" sldId="256"/>
            <ac:picMk id="67" creationId="{C94B8262-07D8-1063-3B55-A4B950ED7404}"/>
          </ac:picMkLst>
        </pc:picChg>
        <pc:picChg chg="add mod">
          <ac:chgData name="Leonie Waring" userId="S::lwaring@burnley-ept.com::cf30d76d-5e07-4af3-bd95-95439a99097f" providerId="AD" clId="Web-{91A374E6-5671-C545-E81A-FA1A5ECB9766}" dt="2025-06-10T12:19:31.897" v="26" actId="1076"/>
          <ac:picMkLst>
            <pc:docMk/>
            <pc:sldMk cId="2983352342" sldId="256"/>
            <ac:picMk id="68" creationId="{1DEDBFBE-5F59-0270-10C7-6222897D4BFA}"/>
          </ac:picMkLst>
        </pc:picChg>
        <pc:picChg chg="add del mod">
          <ac:chgData name="Leonie Waring" userId="S::lwaring@burnley-ept.com::cf30d76d-5e07-4af3-bd95-95439a99097f" providerId="AD" clId="Web-{91A374E6-5671-C545-E81A-FA1A5ECB9766}" dt="2025-06-10T12:20:38.321" v="34"/>
          <ac:picMkLst>
            <pc:docMk/>
            <pc:sldMk cId="2983352342" sldId="256"/>
            <ac:picMk id="71" creationId="{D2A42F09-04A7-8E68-B5ED-EA88377BE107}"/>
          </ac:picMkLst>
        </pc:picChg>
        <pc:picChg chg="add mod">
          <ac:chgData name="Leonie Waring" userId="S::lwaring@burnley-ept.com::cf30d76d-5e07-4af3-bd95-95439a99097f" providerId="AD" clId="Web-{91A374E6-5671-C545-E81A-FA1A5ECB9766}" dt="2025-06-10T12:21:02.525" v="39" actId="1076"/>
          <ac:picMkLst>
            <pc:docMk/>
            <pc:sldMk cId="2983352342" sldId="256"/>
            <ac:picMk id="73" creationId="{70F2888A-6CC7-030D-8DBD-09966C7B49D6}"/>
          </ac:picMkLst>
        </pc:picChg>
        <pc:picChg chg="add mod">
          <ac:chgData name="Leonie Waring" userId="S::lwaring@burnley-ept.com::cf30d76d-5e07-4af3-bd95-95439a99097f" providerId="AD" clId="Web-{91A374E6-5671-C545-E81A-FA1A5ECB9766}" dt="2025-06-10T12:21:27.167" v="45" actId="1076"/>
          <ac:picMkLst>
            <pc:docMk/>
            <pc:sldMk cId="2983352342" sldId="256"/>
            <ac:picMk id="76" creationId="{F5D8DDFC-6963-DBB6-864A-A3C5A5234C96}"/>
          </ac:picMkLst>
        </pc:picChg>
        <pc:picChg chg="add mod">
          <ac:chgData name="Leonie Waring" userId="S::lwaring@burnley-ept.com::cf30d76d-5e07-4af3-bd95-95439a99097f" providerId="AD" clId="Web-{91A374E6-5671-C545-E81A-FA1A5ECB9766}" dt="2025-06-10T12:22:03.700" v="53" actId="1076"/>
          <ac:picMkLst>
            <pc:docMk/>
            <pc:sldMk cId="2983352342" sldId="256"/>
            <ac:picMk id="77" creationId="{6626DF64-9C2E-2CA5-C956-FBC517867AA4}"/>
          </ac:picMkLst>
        </pc:picChg>
      </pc:sldChg>
    </pc:docChg>
  </pc:docChgLst>
  <pc:docChgLst>
    <pc:chgData name="Leonie Waring" userId="S::leonie.waring@burnleyhigh.com::cf30d76d-5e07-4af3-bd95-95439a99097f" providerId="AD" clId="Web-{B8BB5092-0150-8AD0-A438-9F1D6D698396}"/>
    <pc:docChg chg="modSld">
      <pc:chgData name="Leonie Waring" userId="S::leonie.waring@burnleyhigh.com::cf30d76d-5e07-4af3-bd95-95439a99097f" providerId="AD" clId="Web-{B8BB5092-0150-8AD0-A438-9F1D6D698396}" dt="2024-06-10T10:55:40.427" v="195" actId="1076"/>
      <pc:docMkLst>
        <pc:docMk/>
      </pc:docMkLst>
      <pc:sldChg chg="addSp delSp modSp">
        <pc:chgData name="Leonie Waring" userId="S::leonie.waring@burnleyhigh.com::cf30d76d-5e07-4af3-bd95-95439a99097f" providerId="AD" clId="Web-{B8BB5092-0150-8AD0-A438-9F1D6D698396}" dt="2024-06-10T10:55:40.427" v="195" actId="1076"/>
        <pc:sldMkLst>
          <pc:docMk/>
          <pc:sldMk cId="2983352342" sldId="256"/>
        </pc:sldMkLst>
        <pc:spChg chg="add mod">
          <ac:chgData name="Leonie Waring" userId="S::leonie.waring@burnleyhigh.com::cf30d76d-5e07-4af3-bd95-95439a99097f" providerId="AD" clId="Web-{B8BB5092-0150-8AD0-A438-9F1D6D698396}" dt="2024-06-10T10:53:07.421" v="156" actId="1076"/>
          <ac:spMkLst>
            <pc:docMk/>
            <pc:sldMk cId="2983352342" sldId="256"/>
            <ac:spMk id="3" creationId="{8B520CBC-B969-0815-4C70-D375B61DDA2E}"/>
          </ac:spMkLst>
        </pc:spChg>
        <pc:spChg chg="add mod">
          <ac:chgData name="Leonie Waring" userId="S::leonie.waring@burnleyhigh.com::cf30d76d-5e07-4af3-bd95-95439a99097f" providerId="AD" clId="Web-{B8BB5092-0150-8AD0-A438-9F1D6D698396}" dt="2024-06-10T10:54:29.768" v="188" actId="1076"/>
          <ac:spMkLst>
            <pc:docMk/>
            <pc:sldMk cId="2983352342" sldId="256"/>
            <ac:spMk id="4" creationId="{E0CCC7E7-6C20-E44F-49E6-76B6FA22F7A2}"/>
          </ac:spMkLst>
        </pc:spChg>
        <pc:spChg chg="add mod">
          <ac:chgData name="Leonie Waring" userId="S::leonie.waring@burnleyhigh.com::cf30d76d-5e07-4af3-bd95-95439a99097f" providerId="AD" clId="Web-{B8BB5092-0150-8AD0-A438-9F1D6D698396}" dt="2024-06-10T10:54:32.706" v="189" actId="1076"/>
          <ac:spMkLst>
            <pc:docMk/>
            <pc:sldMk cId="2983352342" sldId="256"/>
            <ac:spMk id="5" creationId="{A94EBF76-E2EA-3E36-6428-ABC991F15C70}"/>
          </ac:spMkLst>
        </pc:spChg>
        <pc:spChg chg="add mod">
          <ac:chgData name="Leonie Waring" userId="S::leonie.waring@burnleyhigh.com::cf30d76d-5e07-4af3-bd95-95439a99097f" providerId="AD" clId="Web-{B8BB5092-0150-8AD0-A438-9F1D6D698396}" dt="2024-06-10T10:54:35.034" v="190" actId="1076"/>
          <ac:spMkLst>
            <pc:docMk/>
            <pc:sldMk cId="2983352342" sldId="256"/>
            <ac:spMk id="6" creationId="{A06FFD67-4DBE-5B2B-B066-5FE5D73EADF8}"/>
          </ac:spMkLst>
        </pc:spChg>
        <pc:spChg chg="add mod">
          <ac:chgData name="Leonie Waring" userId="S::leonie.waring@burnleyhigh.com::cf30d76d-5e07-4af3-bd95-95439a99097f" providerId="AD" clId="Web-{B8BB5092-0150-8AD0-A438-9F1D6D698396}" dt="2024-06-10T10:54:40.456" v="192" actId="1076"/>
          <ac:spMkLst>
            <pc:docMk/>
            <pc:sldMk cId="2983352342" sldId="256"/>
            <ac:spMk id="8" creationId="{CE3C20DB-3878-2E5E-79FD-0689DDE06B47}"/>
          </ac:spMkLst>
        </pc:spChg>
        <pc:spChg chg="add mod">
          <ac:chgData name="Leonie Waring" userId="S::leonie.waring@burnleyhigh.com::cf30d76d-5e07-4af3-bd95-95439a99097f" providerId="AD" clId="Web-{B8BB5092-0150-8AD0-A438-9F1D6D698396}" dt="2024-06-10T10:54:44.237" v="193" actId="1076"/>
          <ac:spMkLst>
            <pc:docMk/>
            <pc:sldMk cId="2983352342" sldId="256"/>
            <ac:spMk id="9" creationId="{52FA0EB8-1652-58B4-9867-DC5BD525B714}"/>
          </ac:spMkLst>
        </pc:spChg>
        <pc:spChg chg="add mod">
          <ac:chgData name="Leonie Waring" userId="S::leonie.waring@burnleyhigh.com::cf30d76d-5e07-4af3-bd95-95439a99097f" providerId="AD" clId="Web-{B8BB5092-0150-8AD0-A438-9F1D6D698396}" dt="2024-06-10T10:54:03.126" v="186" actId="20577"/>
          <ac:spMkLst>
            <pc:docMk/>
            <pc:sldMk cId="2983352342" sldId="256"/>
            <ac:spMk id="12" creationId="{94371ABB-5692-3EE6-139F-8B78C85FA7F0}"/>
          </ac:spMkLst>
        </pc:spChg>
        <pc:spChg chg="mod">
          <ac:chgData name="Leonie Waring" userId="S::leonie.waring@burnleyhigh.com::cf30d76d-5e07-4af3-bd95-95439a99097f" providerId="AD" clId="Web-{B8BB5092-0150-8AD0-A438-9F1D6D698396}" dt="2024-06-10T10:50:20.181" v="3" actId="1076"/>
          <ac:spMkLst>
            <pc:docMk/>
            <pc:sldMk cId="2983352342" sldId="256"/>
            <ac:spMk id="110" creationId="{DCEA2D78-D081-E9C2-DC95-209D929E3607}"/>
          </ac:spMkLst>
        </pc:spChg>
        <pc:spChg chg="mod">
          <ac:chgData name="Leonie Waring" userId="S::leonie.waring@burnleyhigh.com::cf30d76d-5e07-4af3-bd95-95439a99097f" providerId="AD" clId="Web-{B8BB5092-0150-8AD0-A438-9F1D6D698396}" dt="2024-06-10T10:55:40.427" v="195" actId="1076"/>
          <ac:spMkLst>
            <pc:docMk/>
            <pc:sldMk cId="2983352342" sldId="256"/>
            <ac:spMk id="111" creationId="{C38CD665-30E9-7B77-C2A5-977C8190CF1D}"/>
          </ac:spMkLst>
        </pc:spChg>
        <pc:spChg chg="mod">
          <ac:chgData name="Leonie Waring" userId="S::leonie.waring@burnleyhigh.com::cf30d76d-5e07-4af3-bd95-95439a99097f" providerId="AD" clId="Web-{B8BB5092-0150-8AD0-A438-9F1D6D698396}" dt="2024-06-10T10:50:18.540" v="2" actId="1076"/>
          <ac:spMkLst>
            <pc:docMk/>
            <pc:sldMk cId="2983352342" sldId="256"/>
            <ac:spMk id="296" creationId="{00000000-0000-0000-0000-000000000000}"/>
          </ac:spMkLst>
        </pc:spChg>
        <pc:picChg chg="add mod">
          <ac:chgData name="Leonie Waring" userId="S::leonie.waring@burnleyhigh.com::cf30d76d-5e07-4af3-bd95-95439a99097f" providerId="AD" clId="Web-{B8BB5092-0150-8AD0-A438-9F1D6D698396}" dt="2024-06-10T10:53:04.577" v="155" actId="1076"/>
          <ac:picMkLst>
            <pc:docMk/>
            <pc:sldMk cId="2983352342" sldId="256"/>
            <ac:picMk id="10" creationId="{9AA2B242-20ED-3780-ABFC-CAB1005D3A1C}"/>
          </ac:picMkLst>
        </pc:picChg>
        <pc:picChg chg="add mod">
          <ac:chgData name="Leonie Waring" userId="S::leonie.waring@burnleyhigh.com::cf30d76d-5e07-4af3-bd95-95439a99097f" providerId="AD" clId="Web-{B8BB5092-0150-8AD0-A438-9F1D6D698396}" dt="2024-06-10T10:53:16.578" v="160" actId="1076"/>
          <ac:picMkLst>
            <pc:docMk/>
            <pc:sldMk cId="2983352342" sldId="256"/>
            <ac:picMk id="11" creationId="{ADB87201-D185-A778-CA9A-386B40E3E64F}"/>
          </ac:picMkLst>
        </pc:picChg>
        <pc:picChg chg="mod">
          <ac:chgData name="Leonie Waring" userId="S::leonie.waring@burnleyhigh.com::cf30d76d-5e07-4af3-bd95-95439a99097f" providerId="AD" clId="Web-{B8BB5092-0150-8AD0-A438-9F1D6D698396}" dt="2024-06-10T10:52:54.640" v="152" actId="1076"/>
          <ac:picMkLst>
            <pc:docMk/>
            <pc:sldMk cId="2983352342" sldId="256"/>
            <ac:picMk id="120" creationId="{00000000-0000-0000-0000-000000000000}"/>
          </ac:picMkLst>
        </pc:picChg>
        <pc:picChg chg="del mod">
          <ac:chgData name="Leonie Waring" userId="S::leonie.waring@burnleyhigh.com::cf30d76d-5e07-4af3-bd95-95439a99097f" providerId="AD" clId="Web-{B8BB5092-0150-8AD0-A438-9F1D6D698396}" dt="2024-06-10T10:52:55.811" v="153"/>
          <ac:picMkLst>
            <pc:docMk/>
            <pc:sldMk cId="2983352342" sldId="256"/>
            <ac:picMk id="142" creationId="{00000000-0000-0000-0000-000000000000}"/>
          </ac:picMkLst>
        </pc:picChg>
      </pc:sldChg>
    </pc:docChg>
  </pc:docChgLst>
  <pc:docChgLst>
    <pc:chgData name="Leonie Waring" userId="S::leonie.waring@burnleyhigh.com::cf30d76d-5e07-4af3-bd95-95439a99097f" providerId="AD" clId="Web-{3D51123A-42FA-29CF-0A93-1733837AB437}"/>
    <pc:docChg chg="modSld">
      <pc:chgData name="Leonie Waring" userId="S::leonie.waring@burnleyhigh.com::cf30d76d-5e07-4af3-bd95-95439a99097f" providerId="AD" clId="Web-{3D51123A-42FA-29CF-0A93-1733837AB437}" dt="2024-06-05T10:45:03.641" v="15" actId="1076"/>
      <pc:docMkLst>
        <pc:docMk/>
      </pc:docMkLst>
      <pc:sldChg chg="delSp modSp">
        <pc:chgData name="Leonie Waring" userId="S::leonie.waring@burnleyhigh.com::cf30d76d-5e07-4af3-bd95-95439a99097f" providerId="AD" clId="Web-{3D51123A-42FA-29CF-0A93-1733837AB437}" dt="2024-06-05T10:45:03.641" v="15" actId="1076"/>
        <pc:sldMkLst>
          <pc:docMk/>
          <pc:sldMk cId="2983352342" sldId="256"/>
        </pc:sldMkLst>
        <pc:spChg chg="del">
          <ac:chgData name="Leonie Waring" userId="S::leonie.waring@burnleyhigh.com::cf30d76d-5e07-4af3-bd95-95439a99097f" providerId="AD" clId="Web-{3D51123A-42FA-29CF-0A93-1733837AB437}" dt="2024-06-05T10:44:25.202" v="8"/>
          <ac:spMkLst>
            <pc:docMk/>
            <pc:sldMk cId="2983352342" sldId="256"/>
            <ac:spMk id="76" creationId="{832BA6C1-F6D1-56AA-DD6E-3469B30E4DA6}"/>
          </ac:spMkLst>
        </pc:spChg>
        <pc:spChg chg="del">
          <ac:chgData name="Leonie Waring" userId="S::leonie.waring@burnleyhigh.com::cf30d76d-5e07-4af3-bd95-95439a99097f" providerId="AD" clId="Web-{3D51123A-42FA-29CF-0A93-1733837AB437}" dt="2024-06-05T10:44:25.202" v="7"/>
          <ac:spMkLst>
            <pc:docMk/>
            <pc:sldMk cId="2983352342" sldId="256"/>
            <ac:spMk id="77" creationId="{0F0AE4C9-C277-90D7-4605-1AF79D78D8A9}"/>
          </ac:spMkLst>
        </pc:spChg>
        <pc:spChg chg="del">
          <ac:chgData name="Leonie Waring" userId="S::leonie.waring@burnleyhigh.com::cf30d76d-5e07-4af3-bd95-95439a99097f" providerId="AD" clId="Web-{3D51123A-42FA-29CF-0A93-1733837AB437}" dt="2024-06-05T10:44:25.202" v="6"/>
          <ac:spMkLst>
            <pc:docMk/>
            <pc:sldMk cId="2983352342" sldId="256"/>
            <ac:spMk id="78" creationId="{BC09C41B-F395-DCBF-4BC5-ADC3824A3E24}"/>
          </ac:spMkLst>
        </pc:spChg>
        <pc:spChg chg="del">
          <ac:chgData name="Leonie Waring" userId="S::leonie.waring@burnleyhigh.com::cf30d76d-5e07-4af3-bd95-95439a99097f" providerId="AD" clId="Web-{3D51123A-42FA-29CF-0A93-1733837AB437}" dt="2024-06-05T10:44:25.202" v="5"/>
          <ac:spMkLst>
            <pc:docMk/>
            <pc:sldMk cId="2983352342" sldId="256"/>
            <ac:spMk id="79" creationId="{F3C5C810-9E26-419D-6E4B-D3248F0B6FA5}"/>
          </ac:spMkLst>
        </pc:spChg>
        <pc:spChg chg="del">
          <ac:chgData name="Leonie Waring" userId="S::leonie.waring@burnleyhigh.com::cf30d76d-5e07-4af3-bd95-95439a99097f" providerId="AD" clId="Web-{3D51123A-42FA-29CF-0A93-1733837AB437}" dt="2024-06-05T10:44:25.202" v="4"/>
          <ac:spMkLst>
            <pc:docMk/>
            <pc:sldMk cId="2983352342" sldId="256"/>
            <ac:spMk id="88" creationId="{9DBE23EC-2075-5978-3CC8-58A3ADF6F5B7}"/>
          </ac:spMkLst>
        </pc:spChg>
        <pc:spChg chg="del">
          <ac:chgData name="Leonie Waring" userId="S::leonie.waring@burnleyhigh.com::cf30d76d-5e07-4af3-bd95-95439a99097f" providerId="AD" clId="Web-{3D51123A-42FA-29CF-0A93-1733837AB437}" dt="2024-06-05T10:44:25.202" v="3"/>
          <ac:spMkLst>
            <pc:docMk/>
            <pc:sldMk cId="2983352342" sldId="256"/>
            <ac:spMk id="89" creationId="{3B1D2412-5604-067C-3029-0945696FF432}"/>
          </ac:spMkLst>
        </pc:spChg>
        <pc:spChg chg="del">
          <ac:chgData name="Leonie Waring" userId="S::leonie.waring@burnleyhigh.com::cf30d76d-5e07-4af3-bd95-95439a99097f" providerId="AD" clId="Web-{3D51123A-42FA-29CF-0A93-1733837AB437}" dt="2024-06-05T10:44:25.202" v="2"/>
          <ac:spMkLst>
            <pc:docMk/>
            <pc:sldMk cId="2983352342" sldId="256"/>
            <ac:spMk id="91" creationId="{4BC864CD-3253-B83B-DD16-5002A34EAF00}"/>
          </ac:spMkLst>
        </pc:spChg>
        <pc:spChg chg="mod">
          <ac:chgData name="Leonie Waring" userId="S::leonie.waring@burnleyhigh.com::cf30d76d-5e07-4af3-bd95-95439a99097f" providerId="AD" clId="Web-{3D51123A-42FA-29CF-0A93-1733837AB437}" dt="2024-06-05T10:44:56.453" v="13" actId="20577"/>
          <ac:spMkLst>
            <pc:docMk/>
            <pc:sldMk cId="2983352342" sldId="256"/>
            <ac:spMk id="98" creationId="{86C57702-84D3-7341-6E0F-549E779B0E2E}"/>
          </ac:spMkLst>
        </pc:spChg>
        <pc:spChg chg="mod">
          <ac:chgData name="Leonie Waring" userId="S::leonie.waring@burnleyhigh.com::cf30d76d-5e07-4af3-bd95-95439a99097f" providerId="AD" clId="Web-{3D51123A-42FA-29CF-0A93-1733837AB437}" dt="2024-06-05T10:44:51.640" v="12" actId="20577"/>
          <ac:spMkLst>
            <pc:docMk/>
            <pc:sldMk cId="2983352342" sldId="256"/>
            <ac:spMk id="110" creationId="{DCEA2D78-D081-E9C2-DC95-209D929E3607}"/>
          </ac:spMkLst>
        </pc:spChg>
        <pc:spChg chg="del">
          <ac:chgData name="Leonie Waring" userId="S::leonie.waring@burnleyhigh.com::cf30d76d-5e07-4af3-bd95-95439a99097f" providerId="AD" clId="Web-{3D51123A-42FA-29CF-0A93-1733837AB437}" dt="2024-06-05T10:44:25.202" v="1"/>
          <ac:spMkLst>
            <pc:docMk/>
            <pc:sldMk cId="2983352342" sldId="256"/>
            <ac:spMk id="115" creationId="{4F63353E-915D-3F4F-57F7-DF6751461EF2}"/>
          </ac:spMkLst>
        </pc:spChg>
        <pc:spChg chg="mod">
          <ac:chgData name="Leonie Waring" userId="S::leonie.waring@burnleyhigh.com::cf30d76d-5e07-4af3-bd95-95439a99097f" providerId="AD" clId="Web-{3D51123A-42FA-29CF-0A93-1733837AB437}" dt="2024-06-05T10:45:03.641" v="15" actId="1076"/>
          <ac:spMkLst>
            <pc:docMk/>
            <pc:sldMk cId="2983352342" sldId="256"/>
            <ac:spMk id="286" creationId="{00000000-0000-0000-0000-000000000000}"/>
          </ac:spMkLst>
        </pc:spChg>
        <pc:picChg chg="del">
          <ac:chgData name="Leonie Waring" userId="S::leonie.waring@burnleyhigh.com::cf30d76d-5e07-4af3-bd95-95439a99097f" providerId="AD" clId="Web-{3D51123A-42FA-29CF-0A93-1733837AB437}" dt="2024-06-05T10:44:25.202" v="0"/>
          <ac:picMkLst>
            <pc:docMk/>
            <pc:sldMk cId="2983352342" sldId="256"/>
            <ac:picMk id="141" creationId="{00000000-0000-0000-0000-000000000000}"/>
          </ac:picMkLst>
        </pc:picChg>
      </pc:sldChg>
    </pc:docChg>
  </pc:docChgLst>
  <pc:docChgLst>
    <pc:chgData name="Leonie Waring" userId="S::lwaring@burnley-ept.com::cf30d76d-5e07-4af3-bd95-95439a99097f" providerId="AD" clId="Web-{8606FF50-9FCE-D301-54A1-D390F93BE910}"/>
    <pc:docChg chg="modSld">
      <pc:chgData name="Leonie Waring" userId="S::lwaring@burnley-ept.com::cf30d76d-5e07-4af3-bd95-95439a99097f" providerId="AD" clId="Web-{8606FF50-9FCE-D301-54A1-D390F93BE910}" dt="2025-06-10T08:17:27.108" v="168" actId="1076"/>
      <pc:docMkLst>
        <pc:docMk/>
      </pc:docMkLst>
      <pc:sldChg chg="addSp delSp modSp">
        <pc:chgData name="Leonie Waring" userId="S::lwaring@burnley-ept.com::cf30d76d-5e07-4af3-bd95-95439a99097f" providerId="AD" clId="Web-{8606FF50-9FCE-D301-54A1-D390F93BE910}" dt="2025-06-10T08:17:27.108" v="168" actId="1076"/>
        <pc:sldMkLst>
          <pc:docMk/>
          <pc:sldMk cId="2983352342" sldId="256"/>
        </pc:sldMkLst>
        <pc:spChg chg="add mod">
          <ac:chgData name="Leonie Waring" userId="S::lwaring@burnley-ept.com::cf30d76d-5e07-4af3-bd95-95439a99097f" providerId="AD" clId="Web-{8606FF50-9FCE-D301-54A1-D390F93BE910}" dt="2025-06-10T08:12:32.552" v="30" actId="1076"/>
          <ac:spMkLst>
            <pc:docMk/>
            <pc:sldMk cId="2983352342" sldId="256"/>
            <ac:spMk id="52" creationId="{E8B0CACC-D024-3EFD-C448-F9A4094DCBFE}"/>
          </ac:spMkLst>
        </pc:spChg>
        <pc:spChg chg="add mod">
          <ac:chgData name="Leonie Waring" userId="S::lwaring@burnley-ept.com::cf30d76d-5e07-4af3-bd95-95439a99097f" providerId="AD" clId="Web-{8606FF50-9FCE-D301-54A1-D390F93BE910}" dt="2025-06-10T08:12:34.146" v="31" actId="1076"/>
          <ac:spMkLst>
            <pc:docMk/>
            <pc:sldMk cId="2983352342" sldId="256"/>
            <ac:spMk id="53" creationId="{DF9EFFD8-ED16-8E17-A65B-DDAC511FF46E}"/>
          </ac:spMkLst>
        </pc:spChg>
        <pc:spChg chg="add del mod">
          <ac:chgData name="Leonie Waring" userId="S::lwaring@burnley-ept.com::cf30d76d-5e07-4af3-bd95-95439a99097f" providerId="AD" clId="Web-{8606FF50-9FCE-D301-54A1-D390F93BE910}" dt="2025-06-10T08:11:27.050" v="20"/>
          <ac:spMkLst>
            <pc:docMk/>
            <pc:sldMk cId="2983352342" sldId="256"/>
            <ac:spMk id="54" creationId="{B0528007-E7BD-7AA3-2E7A-9B62701BC6D4}"/>
          </ac:spMkLst>
        </pc:spChg>
        <pc:spChg chg="add mod">
          <ac:chgData name="Leonie Waring" userId="S::lwaring@burnley-ept.com::cf30d76d-5e07-4af3-bd95-95439a99097f" providerId="AD" clId="Web-{8606FF50-9FCE-D301-54A1-D390F93BE910}" dt="2025-06-10T08:14:41.478" v="57" actId="1076"/>
          <ac:spMkLst>
            <pc:docMk/>
            <pc:sldMk cId="2983352342" sldId="256"/>
            <ac:spMk id="55" creationId="{308DBE54-6899-B1E2-5D2F-FEA5EA3F2785}"/>
          </ac:spMkLst>
        </pc:spChg>
        <pc:spChg chg="add mod">
          <ac:chgData name="Leonie Waring" userId="S::lwaring@burnley-ept.com::cf30d76d-5e07-4af3-bd95-95439a99097f" providerId="AD" clId="Web-{8606FF50-9FCE-D301-54A1-D390F93BE910}" dt="2025-06-10T08:14:43.525" v="58" actId="1076"/>
          <ac:spMkLst>
            <pc:docMk/>
            <pc:sldMk cId="2983352342" sldId="256"/>
            <ac:spMk id="57" creationId="{341C9D2F-B627-8634-E930-F9F6E81EF23E}"/>
          </ac:spMkLst>
        </pc:spChg>
        <pc:spChg chg="add mod">
          <ac:chgData name="Leonie Waring" userId="S::lwaring@burnley-ept.com::cf30d76d-5e07-4af3-bd95-95439a99097f" providerId="AD" clId="Web-{8606FF50-9FCE-D301-54A1-D390F93BE910}" dt="2025-06-10T08:14:45.291" v="59" actId="1076"/>
          <ac:spMkLst>
            <pc:docMk/>
            <pc:sldMk cId="2983352342" sldId="256"/>
            <ac:spMk id="58" creationId="{BBF6155B-9391-5B59-436B-08741B24379F}"/>
          </ac:spMkLst>
        </pc:spChg>
        <pc:spChg chg="add mod">
          <ac:chgData name="Leonie Waring" userId="S::lwaring@burnley-ept.com::cf30d76d-5e07-4af3-bd95-95439a99097f" providerId="AD" clId="Web-{8606FF50-9FCE-D301-54A1-D390F93BE910}" dt="2025-06-10T08:16:44.170" v="154" actId="1076"/>
          <ac:spMkLst>
            <pc:docMk/>
            <pc:sldMk cId="2983352342" sldId="256"/>
            <ac:spMk id="59" creationId="{74F2517C-4A27-8EEC-AF68-DE9DB8AA84E2}"/>
          </ac:spMkLst>
        </pc:spChg>
        <pc:spChg chg="add mod">
          <ac:chgData name="Leonie Waring" userId="S::lwaring@burnley-ept.com::cf30d76d-5e07-4af3-bd95-95439a99097f" providerId="AD" clId="Web-{8606FF50-9FCE-D301-54A1-D390F93BE910}" dt="2025-06-10T08:14:51.592" v="61" actId="1076"/>
          <ac:spMkLst>
            <pc:docMk/>
            <pc:sldMk cId="2983352342" sldId="256"/>
            <ac:spMk id="60" creationId="{3F710DB5-5D20-5409-9D61-2CD25ADCE2F2}"/>
          </ac:spMkLst>
        </pc:spChg>
        <pc:spChg chg="add mod">
          <ac:chgData name="Leonie Waring" userId="S::lwaring@burnley-ept.com::cf30d76d-5e07-4af3-bd95-95439a99097f" providerId="AD" clId="Web-{8606FF50-9FCE-D301-54A1-D390F93BE910}" dt="2025-06-10T08:16:55.217" v="156" actId="1076"/>
          <ac:spMkLst>
            <pc:docMk/>
            <pc:sldMk cId="2983352342" sldId="256"/>
            <ac:spMk id="61" creationId="{692A14D5-2BE0-BB7B-05D9-576C27AD23B4}"/>
          </ac:spMkLst>
        </pc:spChg>
        <pc:spChg chg="add mod">
          <ac:chgData name="Leonie Waring" userId="S::lwaring@burnley-ept.com::cf30d76d-5e07-4af3-bd95-95439a99097f" providerId="AD" clId="Web-{8606FF50-9FCE-D301-54A1-D390F93BE910}" dt="2025-06-10T08:14:53.713" v="62" actId="1076"/>
          <ac:spMkLst>
            <pc:docMk/>
            <pc:sldMk cId="2983352342" sldId="256"/>
            <ac:spMk id="62" creationId="{E19B218F-09EE-AE4D-53F0-317AA7731096}"/>
          </ac:spMkLst>
        </pc:spChg>
        <pc:spChg chg="add mod">
          <ac:chgData name="Leonie Waring" userId="S::lwaring@burnley-ept.com::cf30d76d-5e07-4af3-bd95-95439a99097f" providerId="AD" clId="Web-{8606FF50-9FCE-D301-54A1-D390F93BE910}" dt="2025-06-10T08:16:56.826" v="157" actId="1076"/>
          <ac:spMkLst>
            <pc:docMk/>
            <pc:sldMk cId="2983352342" sldId="256"/>
            <ac:spMk id="63" creationId="{29901823-20B6-6BDF-8656-5214C4CF2842}"/>
          </ac:spMkLst>
        </pc:spChg>
        <pc:spChg chg="mod">
          <ac:chgData name="Leonie Waring" userId="S::lwaring@burnley-ept.com::cf30d76d-5e07-4af3-bd95-95439a99097f" providerId="AD" clId="Web-{8606FF50-9FCE-D301-54A1-D390F93BE910}" dt="2025-06-10T08:17:25.374" v="167" actId="1076"/>
          <ac:spMkLst>
            <pc:docMk/>
            <pc:sldMk cId="2983352342" sldId="256"/>
            <ac:spMk id="69" creationId="{9B9FF983-26CE-77BD-A79E-9325458ACB46}"/>
          </ac:spMkLst>
        </pc:spChg>
        <pc:spChg chg="mod">
          <ac:chgData name="Leonie Waring" userId="S::lwaring@burnley-ept.com::cf30d76d-5e07-4af3-bd95-95439a99097f" providerId="AD" clId="Web-{8606FF50-9FCE-D301-54A1-D390F93BE910}" dt="2025-06-10T08:17:27.108" v="168" actId="1076"/>
          <ac:spMkLst>
            <pc:docMk/>
            <pc:sldMk cId="2983352342" sldId="256"/>
            <ac:spMk id="70" creationId="{F2F8AA66-002A-9D40-33D4-6E427CF4438E}"/>
          </ac:spMkLst>
        </pc:spChg>
        <pc:spChg chg="mod">
          <ac:chgData name="Leonie Waring" userId="S::lwaring@burnley-ept.com::cf30d76d-5e07-4af3-bd95-95439a99097f" providerId="AD" clId="Web-{8606FF50-9FCE-D301-54A1-D390F93BE910}" dt="2025-06-10T08:17:22.968" v="166" actId="1076"/>
          <ac:spMkLst>
            <pc:docMk/>
            <pc:sldMk cId="2983352342" sldId="256"/>
            <ac:spMk id="273" creationId="{00000000-0000-0000-0000-000000000000}"/>
          </ac:spMkLst>
        </pc:spChg>
        <pc:picChg chg="add mod">
          <ac:chgData name="Leonie Waring" userId="S::lwaring@burnley-ept.com::cf30d76d-5e07-4af3-bd95-95439a99097f" providerId="AD" clId="Web-{8606FF50-9FCE-D301-54A1-D390F93BE910}" dt="2025-06-10T08:17:02.201" v="159" actId="1076"/>
          <ac:picMkLst>
            <pc:docMk/>
            <pc:sldMk cId="2983352342" sldId="256"/>
            <ac:picMk id="64" creationId="{FAD07CE4-2107-5988-6E2B-8AC7101DFF6A}"/>
          </ac:picMkLst>
        </pc:picChg>
        <pc:picChg chg="add mod">
          <ac:chgData name="Leonie Waring" userId="S::lwaring@burnley-ept.com::cf30d76d-5e07-4af3-bd95-95439a99097f" providerId="AD" clId="Web-{8606FF50-9FCE-D301-54A1-D390F93BE910}" dt="2025-06-10T08:17:19.624" v="165" actId="1076"/>
          <ac:picMkLst>
            <pc:docMk/>
            <pc:sldMk cId="2983352342" sldId="256"/>
            <ac:picMk id="65" creationId="{38D8BDEF-BE7B-AAF7-33FF-46FDF06323EA}"/>
          </ac:picMkLst>
        </pc:picChg>
      </pc:sldChg>
    </pc:docChg>
  </pc:docChgLst>
  <pc:docChgLst>
    <pc:chgData name="Leonie Waring" userId="S::leonie.waring@burnleyhigh.com::cf30d76d-5e07-4af3-bd95-95439a99097f" providerId="AD" clId="Web-{1005203B-B322-7774-D997-41BE81938A2C}"/>
    <pc:docChg chg="modSld">
      <pc:chgData name="Leonie Waring" userId="S::leonie.waring@burnleyhigh.com::cf30d76d-5e07-4af3-bd95-95439a99097f" providerId="AD" clId="Web-{1005203B-B322-7774-D997-41BE81938A2C}" dt="2024-07-03T12:43:05.828" v="846" actId="20577"/>
      <pc:docMkLst>
        <pc:docMk/>
      </pc:docMkLst>
      <pc:sldChg chg="addSp delSp modSp">
        <pc:chgData name="Leonie Waring" userId="S::leonie.waring@burnleyhigh.com::cf30d76d-5e07-4af3-bd95-95439a99097f" providerId="AD" clId="Web-{1005203B-B322-7774-D997-41BE81938A2C}" dt="2024-07-03T12:43:05.828" v="846" actId="20577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1005203B-B322-7774-D997-41BE81938A2C}" dt="2024-07-03T12:39:07.382" v="764" actId="20577"/>
          <ac:spMkLst>
            <pc:docMk/>
            <pc:sldMk cId="2983352342" sldId="256"/>
            <ac:spMk id="2" creationId="{00000000-0000-0000-0000-000000000000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40:00.556" v="801" actId="1076"/>
          <ac:spMkLst>
            <pc:docMk/>
            <pc:sldMk cId="2983352342" sldId="256"/>
            <ac:spMk id="3" creationId="{8B520CBC-B969-0815-4C70-D375B61DDA2E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40:00.587" v="802" actId="1076"/>
          <ac:spMkLst>
            <pc:docMk/>
            <pc:sldMk cId="2983352342" sldId="256"/>
            <ac:spMk id="4" creationId="{E0CCC7E7-6C20-E44F-49E6-76B6FA22F7A2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40:00.634" v="803" actId="1076"/>
          <ac:spMkLst>
            <pc:docMk/>
            <pc:sldMk cId="2983352342" sldId="256"/>
            <ac:spMk id="5" creationId="{A94EBF76-E2EA-3E36-6428-ABC991F15C7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14:49.490" v="245"/>
          <ac:spMkLst>
            <pc:docMk/>
            <pc:sldMk cId="2983352342" sldId="256"/>
            <ac:spMk id="6" creationId="{A06FFD67-4DBE-5B2B-B066-5FE5D73EADF8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462" v="775" actId="1076"/>
          <ac:spMkLst>
            <pc:docMk/>
            <pc:sldMk cId="2983352342" sldId="256"/>
            <ac:spMk id="7" creationId="{0A643E14-73E1-E55A-A3AC-D0C025AD1E42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14:49.490" v="244"/>
          <ac:spMkLst>
            <pc:docMk/>
            <pc:sldMk cId="2983352342" sldId="256"/>
            <ac:spMk id="8" creationId="{CE3C20DB-3878-2E5E-79FD-0689DDE06B47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14:49.490" v="243"/>
          <ac:spMkLst>
            <pc:docMk/>
            <pc:sldMk cId="2983352342" sldId="256"/>
            <ac:spMk id="9" creationId="{52FA0EB8-1652-58B4-9867-DC5BD525B714}"/>
          </ac:spMkLst>
        </pc:spChg>
        <pc:spChg chg="del mod">
          <ac:chgData name="Leonie Waring" userId="S::leonie.waring@burnleyhigh.com::cf30d76d-5e07-4af3-bd95-95439a99097f" providerId="AD" clId="Web-{1005203B-B322-7774-D997-41BE81938A2C}" dt="2024-07-03T12:15:27.851" v="263"/>
          <ac:spMkLst>
            <pc:docMk/>
            <pc:sldMk cId="2983352342" sldId="256"/>
            <ac:spMk id="12" creationId="{94371ABB-5692-3EE6-139F-8B78C85FA7F0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40:00.681" v="804" actId="1076"/>
          <ac:spMkLst>
            <pc:docMk/>
            <pc:sldMk cId="2983352342" sldId="256"/>
            <ac:spMk id="13" creationId="{C9F26601-98B6-B470-892B-446421BC0B6E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0.712" v="805" actId="1076"/>
          <ac:spMkLst>
            <pc:docMk/>
            <pc:sldMk cId="2983352342" sldId="256"/>
            <ac:spMk id="14" creationId="{F4C1A623-CC50-4F4D-0081-2711BB3F6FCF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0.759" v="806" actId="1076"/>
          <ac:spMkLst>
            <pc:docMk/>
            <pc:sldMk cId="2983352342" sldId="256"/>
            <ac:spMk id="15" creationId="{06AEA959-A178-027E-FCCB-5EC3C15B4939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0.790" v="807" actId="1076"/>
          <ac:spMkLst>
            <pc:docMk/>
            <pc:sldMk cId="2983352342" sldId="256"/>
            <ac:spMk id="16" creationId="{6DCC2362-A7E3-821C-2CA5-77FDF123EA4B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0.822" v="808" actId="1076"/>
          <ac:spMkLst>
            <pc:docMk/>
            <pc:sldMk cId="2983352342" sldId="256"/>
            <ac:spMk id="17" creationId="{F15E7007-50C2-A833-3DAD-0F9D42E48D70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790" v="782" actId="1076"/>
          <ac:spMkLst>
            <pc:docMk/>
            <pc:sldMk cId="2983352342" sldId="256"/>
            <ac:spMk id="18" creationId="{BA0B2EE3-B179-35C7-6381-7DCEBBE08752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0.915" v="810" actId="1076"/>
          <ac:spMkLst>
            <pc:docMk/>
            <pc:sldMk cId="2983352342" sldId="256"/>
            <ac:spMk id="20" creationId="{21E7E688-E390-D1BA-B486-65C1BC86D97B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0.947" v="811" actId="1076"/>
          <ac:spMkLst>
            <pc:docMk/>
            <pc:sldMk cId="2983352342" sldId="256"/>
            <ac:spMk id="21" creationId="{026498A5-D9DF-D903-1FC8-7E83F1F8AF1C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0.994" v="812" actId="1076"/>
          <ac:spMkLst>
            <pc:docMk/>
            <pc:sldMk cId="2983352342" sldId="256"/>
            <ac:spMk id="22" creationId="{D1968CCA-65C9-7F33-EB40-736AD1EED056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025" v="813" actId="1076"/>
          <ac:spMkLst>
            <pc:docMk/>
            <pc:sldMk cId="2983352342" sldId="256"/>
            <ac:spMk id="23" creationId="{722ECD1B-8DB1-CDB2-86CD-22E0649CB036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072" v="814" actId="1076"/>
          <ac:spMkLst>
            <pc:docMk/>
            <pc:sldMk cId="2983352342" sldId="256"/>
            <ac:spMk id="24" creationId="{700C1B43-2058-4C0F-043B-6624A9DD0D98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103" v="815" actId="1076"/>
          <ac:spMkLst>
            <pc:docMk/>
            <pc:sldMk cId="2983352342" sldId="256"/>
            <ac:spMk id="25" creationId="{EEB94EE1-21D0-BCB4-24AB-A2BCF7010739}"/>
          </ac:spMkLst>
        </pc:spChg>
        <pc:spChg chg="add del">
          <ac:chgData name="Leonie Waring" userId="S::leonie.waring@burnleyhigh.com::cf30d76d-5e07-4af3-bd95-95439a99097f" providerId="AD" clId="Web-{1005203B-B322-7774-D997-41BE81938A2C}" dt="2024-07-03T12:20:03.954" v="347"/>
          <ac:spMkLst>
            <pc:docMk/>
            <pc:sldMk cId="2983352342" sldId="256"/>
            <ac:spMk id="26" creationId="{120AB93D-9B79-3AB8-E38E-11827BB3D056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150" v="816" actId="1076"/>
          <ac:spMkLst>
            <pc:docMk/>
            <pc:sldMk cId="2983352342" sldId="256"/>
            <ac:spMk id="27" creationId="{7AD82965-9233-0E4F-1912-76D9DF4C91FF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181" v="817" actId="1076"/>
          <ac:spMkLst>
            <pc:docMk/>
            <pc:sldMk cId="2983352342" sldId="256"/>
            <ac:spMk id="28" creationId="{0378E243-5CBD-377F-B07B-93E49B5A1347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228" v="818" actId="1076"/>
          <ac:spMkLst>
            <pc:docMk/>
            <pc:sldMk cId="2983352342" sldId="256"/>
            <ac:spMk id="29" creationId="{6D45D153-2751-512F-6A28-C90318C2E02E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259" v="819" actId="1076"/>
          <ac:spMkLst>
            <pc:docMk/>
            <pc:sldMk cId="2983352342" sldId="256"/>
            <ac:spMk id="30" creationId="{F51FD461-B216-867C-56BB-7E363EA5F036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306" v="820" actId="1076"/>
          <ac:spMkLst>
            <pc:docMk/>
            <pc:sldMk cId="2983352342" sldId="256"/>
            <ac:spMk id="31" creationId="{6BA72199-8A8F-30D5-CA97-C66730CD08AB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353" v="821" actId="1076"/>
          <ac:spMkLst>
            <pc:docMk/>
            <pc:sldMk cId="2983352342" sldId="256"/>
            <ac:spMk id="32" creationId="{CE13E6FA-8A09-07E7-372B-6C8479439CD6}"/>
          </ac:spMkLst>
        </pc:spChg>
        <pc:spChg chg="add del">
          <ac:chgData name="Leonie Waring" userId="S::leonie.waring@burnleyhigh.com::cf30d76d-5e07-4af3-bd95-95439a99097f" providerId="AD" clId="Web-{1005203B-B322-7774-D997-41BE81938A2C}" dt="2024-07-03T12:22:48.006" v="417"/>
          <ac:spMkLst>
            <pc:docMk/>
            <pc:sldMk cId="2983352342" sldId="256"/>
            <ac:spMk id="33" creationId="{AB50396C-7083-26D1-4290-E2E376E5D202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400" v="822" actId="1076"/>
          <ac:spMkLst>
            <pc:docMk/>
            <pc:sldMk cId="2983352342" sldId="256"/>
            <ac:spMk id="34" creationId="{A68BBE8C-3BD6-4FB7-B633-85680E62A5D5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431" v="823" actId="1076"/>
          <ac:spMkLst>
            <pc:docMk/>
            <pc:sldMk cId="2983352342" sldId="256"/>
            <ac:spMk id="35" creationId="{43FB511C-2851-7C8F-3BF9-14FBDC715D06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462" v="824" actId="1076"/>
          <ac:spMkLst>
            <pc:docMk/>
            <pc:sldMk cId="2983352342" sldId="256"/>
            <ac:spMk id="36" creationId="{A3977F7D-327C-510A-F26D-5FFBAF2CD996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509" v="825" actId="1076"/>
          <ac:spMkLst>
            <pc:docMk/>
            <pc:sldMk cId="2983352342" sldId="256"/>
            <ac:spMk id="37" creationId="{4CBC8D45-A46B-04E6-5F28-0F59342084BE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556" v="826" actId="1076"/>
          <ac:spMkLst>
            <pc:docMk/>
            <pc:sldMk cId="2983352342" sldId="256"/>
            <ac:spMk id="38" creationId="{6E88FD0B-70C6-BE4E-A435-013B6E717F3D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587" v="827" actId="1076"/>
          <ac:spMkLst>
            <pc:docMk/>
            <pc:sldMk cId="2983352342" sldId="256"/>
            <ac:spMk id="39" creationId="{A814A47F-8318-6CB1-18D2-443B186574DD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619" v="828" actId="1076"/>
          <ac:spMkLst>
            <pc:docMk/>
            <pc:sldMk cId="2983352342" sldId="256"/>
            <ac:spMk id="40" creationId="{AF78E423-ED61-04F1-E101-F8C8198CB0ED}"/>
          </ac:spMkLst>
        </pc:spChg>
        <pc:spChg chg="add del">
          <ac:chgData name="Leonie Waring" userId="S::leonie.waring@burnleyhigh.com::cf30d76d-5e07-4af3-bd95-95439a99097f" providerId="AD" clId="Web-{1005203B-B322-7774-D997-41BE81938A2C}" dt="2024-07-03T12:29:07.956" v="560"/>
          <ac:spMkLst>
            <pc:docMk/>
            <pc:sldMk cId="2983352342" sldId="256"/>
            <ac:spMk id="41" creationId="{2A2C1901-F861-9AAD-EA53-1B9E39C09AA8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665" v="829" actId="1076"/>
          <ac:spMkLst>
            <pc:docMk/>
            <pc:sldMk cId="2983352342" sldId="256"/>
            <ac:spMk id="42" creationId="{C1FBB426-2A72-9EF5-C467-4B4E2D7E077F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697" v="830" actId="1076"/>
          <ac:spMkLst>
            <pc:docMk/>
            <pc:sldMk cId="2983352342" sldId="256"/>
            <ac:spMk id="43" creationId="{AB42EE44-50FB-049A-3141-2120441164C5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744" v="831" actId="1076"/>
          <ac:spMkLst>
            <pc:docMk/>
            <pc:sldMk cId="2983352342" sldId="256"/>
            <ac:spMk id="44" creationId="{DA19DABC-8CC0-F1CC-DCBE-DFE669538F0D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790" v="832" actId="1076"/>
          <ac:spMkLst>
            <pc:docMk/>
            <pc:sldMk cId="2983352342" sldId="256"/>
            <ac:spMk id="45" creationId="{DF10BD96-4887-7F4C-7340-61BAD4EDEF04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2:28.420" v="845" actId="1076"/>
          <ac:spMkLst>
            <pc:docMk/>
            <pc:sldMk cId="2983352342" sldId="256"/>
            <ac:spMk id="47" creationId="{8B104070-EC70-F5C7-FEF4-03616D2BCE0B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900" v="835" actId="1076"/>
          <ac:spMkLst>
            <pc:docMk/>
            <pc:sldMk cId="2983352342" sldId="256"/>
            <ac:spMk id="48" creationId="{3D2E7FB0-EE65-6098-2A90-3090AF24D36E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931" v="836" actId="1076"/>
          <ac:spMkLst>
            <pc:docMk/>
            <pc:sldMk cId="2983352342" sldId="256"/>
            <ac:spMk id="49" creationId="{9F867601-4BF9-34CD-9688-00A7D3876338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1.978" v="837" actId="1076"/>
          <ac:spMkLst>
            <pc:docMk/>
            <pc:sldMk cId="2983352342" sldId="256"/>
            <ac:spMk id="50" creationId="{1DBC3DB8-B4B0-4BD8-F426-0711EAA70264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759" v="781" actId="1076"/>
          <ac:spMkLst>
            <pc:docMk/>
            <pc:sldMk cId="2983352342" sldId="256"/>
            <ac:spMk id="51" creationId="{F8AC7A8F-A49A-0C61-C4CC-3BE07D733C9B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2.009" v="838" actId="1076"/>
          <ac:spMkLst>
            <pc:docMk/>
            <pc:sldMk cId="2983352342" sldId="256"/>
            <ac:spMk id="52" creationId="{808B2171-461C-720B-0365-BB42E72E73CC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2.040" v="839" actId="1076"/>
          <ac:spMkLst>
            <pc:docMk/>
            <pc:sldMk cId="2983352342" sldId="256"/>
            <ac:spMk id="53" creationId="{EADE22E9-5DC8-B4C9-2F24-950A9D64E7F3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02.103" v="840" actId="1076"/>
          <ac:spMkLst>
            <pc:docMk/>
            <pc:sldMk cId="2983352342" sldId="256"/>
            <ac:spMk id="54" creationId="{4BF2B0EE-B700-0751-C352-5D1032CF150E}"/>
          </ac:spMkLst>
        </pc:spChg>
        <pc:spChg chg="add mod">
          <ac:chgData name="Leonie Waring" userId="S::leonie.waring@burnleyhigh.com::cf30d76d-5e07-4af3-bd95-95439a99097f" providerId="AD" clId="Web-{1005203B-B322-7774-D997-41BE81938A2C}" dt="2024-07-03T12:40:35.557" v="844" actId="20577"/>
          <ac:spMkLst>
            <pc:docMk/>
            <pc:sldMk cId="2983352342" sldId="256"/>
            <ac:spMk id="55" creationId="{1CE5F3FB-E6FE-82E9-88B7-119B1B611A82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884" v="784" actId="1076"/>
          <ac:spMkLst>
            <pc:docMk/>
            <pc:sldMk cId="2983352342" sldId="256"/>
            <ac:spMk id="67" creationId="{024AD9EA-FD05-AC70-F282-BB34DE2837C5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915" v="785" actId="1076"/>
          <ac:spMkLst>
            <pc:docMk/>
            <pc:sldMk cId="2983352342" sldId="256"/>
            <ac:spMk id="69" creationId="{9B9FF983-26CE-77BD-A79E-9325458ACB46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947" v="786" actId="1076"/>
          <ac:spMkLst>
            <pc:docMk/>
            <pc:sldMk cId="2983352342" sldId="256"/>
            <ac:spMk id="70" creationId="{F2F8AA66-002A-9D40-33D4-6E427CF4438E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994" v="787" actId="1076"/>
          <ac:spMkLst>
            <pc:docMk/>
            <pc:sldMk cId="2983352342" sldId="256"/>
            <ac:spMk id="71" creationId="{406156C9-DC92-1622-734B-5D71341C8D9C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40:00.040" v="788" actId="1076"/>
          <ac:spMkLst>
            <pc:docMk/>
            <pc:sldMk cId="2983352342" sldId="256"/>
            <ac:spMk id="72" creationId="{B1829C9F-26AE-C2C9-7E89-152C4018C797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43:05.828" v="846" actId="20577"/>
          <ac:spMkLst>
            <pc:docMk/>
            <pc:sldMk cId="2983352342" sldId="256"/>
            <ac:spMk id="74" creationId="{4F63353E-915D-3F4F-57F7-DF6751461EF2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40:00.119" v="790" actId="1076"/>
          <ac:spMkLst>
            <pc:docMk/>
            <pc:sldMk cId="2983352342" sldId="256"/>
            <ac:spMk id="75" creationId="{42FD263D-81D5-9B31-98C7-2315236AC5C9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337" v="772" actId="1076"/>
          <ac:spMkLst>
            <pc:docMk/>
            <pc:sldMk cId="2983352342" sldId="256"/>
            <ac:spMk id="87" creationId="{58DF3DCC-DE92-15DB-E98F-743A9732E5D5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1:08.690" v="390"/>
          <ac:spMkLst>
            <pc:docMk/>
            <pc:sldMk cId="2983352342" sldId="256"/>
            <ac:spMk id="92" creationId="{D18A4264-6DF7-0A94-8C62-5583424C9DBC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1:08.690" v="389"/>
          <ac:spMkLst>
            <pc:docMk/>
            <pc:sldMk cId="2983352342" sldId="256"/>
            <ac:spMk id="93" creationId="{5BF7DF3D-88FD-5EB1-2D23-9AD80B57330D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1:08.690" v="388"/>
          <ac:spMkLst>
            <pc:docMk/>
            <pc:sldMk cId="2983352342" sldId="256"/>
            <ac:spMk id="94" creationId="{C63CD2F3-E19C-3CA0-D02E-890655394564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1:08.690" v="387"/>
          <ac:spMkLst>
            <pc:docMk/>
            <pc:sldMk cId="2983352342" sldId="256"/>
            <ac:spMk id="95" creationId="{32C01A66-46F6-6200-4FEE-C89E565BEBB7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1:08.690" v="386"/>
          <ac:spMkLst>
            <pc:docMk/>
            <pc:sldMk cId="2983352342" sldId="256"/>
            <ac:spMk id="96" creationId="{E8D6A235-3D0D-744A-D4D0-6E60FB1B9017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384" v="773" actId="1076"/>
          <ac:spMkLst>
            <pc:docMk/>
            <pc:sldMk cId="2983352342" sldId="256"/>
            <ac:spMk id="97" creationId="{0009068A-F536-BB58-96FB-DB0E886E9DDC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431" v="774" actId="1076"/>
          <ac:spMkLst>
            <pc:docMk/>
            <pc:sldMk cId="2983352342" sldId="256"/>
            <ac:spMk id="98" creationId="{86C57702-84D3-7341-6E0F-549E779B0E2E}"/>
          </ac:spMkLst>
        </pc:spChg>
        <pc:spChg chg="del mod">
          <ac:chgData name="Leonie Waring" userId="S::leonie.waring@burnleyhigh.com::cf30d76d-5e07-4af3-bd95-95439a99097f" providerId="AD" clId="Web-{1005203B-B322-7774-D997-41BE81938A2C}" dt="2024-07-03T12:32:21.947" v="625"/>
          <ac:spMkLst>
            <pc:docMk/>
            <pc:sldMk cId="2983352342" sldId="256"/>
            <ac:spMk id="99" creationId="{592551E6-BA43-EA0A-AEEB-6EA111FD2A8D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1:08.690" v="385"/>
          <ac:spMkLst>
            <pc:docMk/>
            <pc:sldMk cId="2983352342" sldId="256"/>
            <ac:spMk id="100" creationId="{EA748391-153C-5257-6A32-C820F8F0E457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1:08.690" v="384"/>
          <ac:spMkLst>
            <pc:docMk/>
            <pc:sldMk cId="2983352342" sldId="256"/>
            <ac:spMk id="101" creationId="{3C6F3C5C-8B5F-04FF-1224-B1C71636D333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1:08.690" v="383"/>
          <ac:spMkLst>
            <pc:docMk/>
            <pc:sldMk cId="2983352342" sldId="256"/>
            <ac:spMk id="102" creationId="{E9610BD5-EEC4-7A26-A11C-DFD82751A147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47.153" v="490"/>
          <ac:spMkLst>
            <pc:docMk/>
            <pc:sldMk cId="2983352342" sldId="256"/>
            <ac:spMk id="103" creationId="{628D2CC3-08D1-3F29-433A-7E89F635CF7D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39.621" v="486"/>
          <ac:spMkLst>
            <pc:docMk/>
            <pc:sldMk cId="2983352342" sldId="256"/>
            <ac:spMk id="105" creationId="{E23004BD-DE67-4531-B0A3-51CD5B88537E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39.621" v="485"/>
          <ac:spMkLst>
            <pc:docMk/>
            <pc:sldMk cId="2983352342" sldId="256"/>
            <ac:spMk id="107" creationId="{CDA3DD31-3E82-4653-2285-661CA24B1D09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39.621" v="484"/>
          <ac:spMkLst>
            <pc:docMk/>
            <pc:sldMk cId="2983352342" sldId="256"/>
            <ac:spMk id="108" creationId="{886116E7-9350-B8CB-65F4-A31F371F013E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39.621" v="483"/>
          <ac:spMkLst>
            <pc:docMk/>
            <pc:sldMk cId="2983352342" sldId="256"/>
            <ac:spMk id="109" creationId="{70E6A77E-D9AA-4B0E-9E24-51FC66309811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837" v="783" actId="1076"/>
          <ac:spMkLst>
            <pc:docMk/>
            <pc:sldMk cId="2983352342" sldId="256"/>
            <ac:spMk id="110" creationId="{DCEA2D78-D081-E9C2-DC95-209D929E3607}"/>
          </ac:spMkLst>
        </pc:spChg>
        <pc:spChg chg="del mod">
          <ac:chgData name="Leonie Waring" userId="S::leonie.waring@burnleyhigh.com::cf30d76d-5e07-4af3-bd95-95439a99097f" providerId="AD" clId="Web-{1005203B-B322-7774-D997-41BE81938A2C}" dt="2024-07-03T12:20:20.314" v="352"/>
          <ac:spMkLst>
            <pc:docMk/>
            <pc:sldMk cId="2983352342" sldId="256"/>
            <ac:spMk id="111" creationId="{C38CD665-30E9-7B77-C2A5-977C8190CF1D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49.106" v="491"/>
          <ac:spMkLst>
            <pc:docMk/>
            <pc:sldMk cId="2983352342" sldId="256"/>
            <ac:spMk id="112" creationId="{0061D6B3-967F-6575-C067-F5A3C8BB3F93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53.622" v="492"/>
          <ac:spMkLst>
            <pc:docMk/>
            <pc:sldMk cId="2983352342" sldId="256"/>
            <ac:spMk id="113" creationId="{C8BBA930-010C-E5B7-0157-BFAAF8D0657A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509" v="776" actId="1076"/>
          <ac:spMkLst>
            <pc:docMk/>
            <pc:sldMk cId="2983352342" sldId="256"/>
            <ac:spMk id="123" creationId="{7331860C-D8BF-7092-98FA-E3076C58AF54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556" v="777" actId="1076"/>
          <ac:spMkLst>
            <pc:docMk/>
            <pc:sldMk cId="2983352342" sldId="256"/>
            <ac:spMk id="124" creationId="{3E984C10-0B95-7864-CD51-4B8812521EDC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587" v="778" actId="1076"/>
          <ac:spMkLst>
            <pc:docMk/>
            <pc:sldMk cId="2983352342" sldId="256"/>
            <ac:spMk id="125" creationId="{7844F26B-170B-384D-5C00-A67B501E847F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681" v="779" actId="1076"/>
          <ac:spMkLst>
            <pc:docMk/>
            <pc:sldMk cId="2983352342" sldId="256"/>
            <ac:spMk id="126" creationId="{F8AC7A8F-A49A-0C61-C4CC-3BE07D733C9B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39.621" v="482"/>
          <ac:spMkLst>
            <pc:docMk/>
            <pc:sldMk cId="2983352342" sldId="256"/>
            <ac:spMk id="127" creationId="{37FDAA0D-424B-5347-9B8F-E178F0B7EC1E}"/>
          </ac:spMkLst>
        </pc:spChg>
        <pc:spChg chg="del mod">
          <ac:chgData name="Leonie Waring" userId="S::leonie.waring@burnleyhigh.com::cf30d76d-5e07-4af3-bd95-95439a99097f" providerId="AD" clId="Web-{1005203B-B322-7774-D997-41BE81938A2C}" dt="2024-07-03T12:32:56.448" v="633"/>
          <ac:spMkLst>
            <pc:docMk/>
            <pc:sldMk cId="2983352342" sldId="256"/>
            <ac:spMk id="128" creationId="{CDA3DD31-3E82-4653-2285-661CA24B1D09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39.621" v="481"/>
          <ac:spMkLst>
            <pc:docMk/>
            <pc:sldMk cId="2983352342" sldId="256"/>
            <ac:spMk id="129" creationId="{83873E7C-4819-35B6-D144-EA3FED065DCB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39.621" v="480"/>
          <ac:spMkLst>
            <pc:docMk/>
            <pc:sldMk cId="2983352342" sldId="256"/>
            <ac:spMk id="130" creationId="{135263A1-FA7E-A2CB-7069-362FB3C25577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712" v="780" actId="1076"/>
          <ac:spMkLst>
            <pc:docMk/>
            <pc:sldMk cId="2983352342" sldId="256"/>
            <ac:spMk id="132" creationId="{95361679-89FB-FFD2-07BF-87FC197F10B9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56.278" v="493"/>
          <ac:spMkLst>
            <pc:docMk/>
            <pc:sldMk cId="2983352342" sldId="256"/>
            <ac:spMk id="133" creationId="{4D8EDE6D-4EF9-2E5B-6C89-8B053D09C35D}"/>
          </ac:spMkLst>
        </pc:spChg>
        <pc:spChg chg="del mod">
          <ac:chgData name="Leonie Waring" userId="S::leonie.waring@burnleyhigh.com::cf30d76d-5e07-4af3-bd95-95439a99097f" providerId="AD" clId="Web-{1005203B-B322-7774-D997-41BE81938A2C}" dt="2024-07-03T12:34:36.139" v="670"/>
          <ac:spMkLst>
            <pc:docMk/>
            <pc:sldMk cId="2983352342" sldId="256"/>
            <ac:spMk id="134" creationId="{9B145348-4389-5154-4C7A-29F9A4A31DFF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40:00.197" v="792" actId="1076"/>
          <ac:spMkLst>
            <pc:docMk/>
            <pc:sldMk cId="2983352342" sldId="256"/>
            <ac:spMk id="136" creationId="{C8A90D21-A3A5-5B07-CD03-AFC8F917344F}"/>
          </ac:spMkLst>
        </pc:spChg>
        <pc:spChg chg="del mod">
          <ac:chgData name="Leonie Waring" userId="S::leonie.waring@burnleyhigh.com::cf30d76d-5e07-4af3-bd95-95439a99097f" providerId="AD" clId="Web-{1005203B-B322-7774-D997-41BE81938A2C}" dt="2024-07-03T12:34:38.264" v="671"/>
          <ac:spMkLst>
            <pc:docMk/>
            <pc:sldMk cId="2983352342" sldId="256"/>
            <ac:spMk id="137" creationId="{5EBF1B23-B6BB-FD8F-0572-DB2D66B7EEB5}"/>
          </ac:spMkLst>
        </pc:spChg>
        <pc:spChg chg="del mod">
          <ac:chgData name="Leonie Waring" userId="S::leonie.waring@burnleyhigh.com::cf30d76d-5e07-4af3-bd95-95439a99097f" providerId="AD" clId="Web-{1005203B-B322-7774-D997-41BE81938A2C}" dt="2024-07-03T12:32:56.464" v="636"/>
          <ac:spMkLst>
            <pc:docMk/>
            <pc:sldMk cId="2983352342" sldId="256"/>
            <ac:spMk id="138" creationId="{C32CBD5D-4B29-A186-3716-6098A68FC0B2}"/>
          </ac:spMkLst>
        </pc:spChg>
        <pc:spChg chg="del mod">
          <ac:chgData name="Leonie Waring" userId="S::leonie.waring@burnleyhigh.com::cf30d76d-5e07-4af3-bd95-95439a99097f" providerId="AD" clId="Web-{1005203B-B322-7774-D997-41BE81938A2C}" dt="2024-07-03T12:32:56.464" v="635"/>
          <ac:spMkLst>
            <pc:docMk/>
            <pc:sldMk cId="2983352342" sldId="256"/>
            <ac:spMk id="139" creationId="{341DDEFB-7D98-5A5A-490D-43C49187F6E6}"/>
          </ac:spMkLst>
        </pc:spChg>
        <pc:spChg chg="del mod">
          <ac:chgData name="Leonie Waring" userId="S::leonie.waring@burnleyhigh.com::cf30d76d-5e07-4af3-bd95-95439a99097f" providerId="AD" clId="Web-{1005203B-B322-7774-D997-41BE81938A2C}" dt="2024-07-03T12:32:56.448" v="634"/>
          <ac:spMkLst>
            <pc:docMk/>
            <pc:sldMk cId="2983352342" sldId="256"/>
            <ac:spMk id="140" creationId="{D72299A6-31F2-8E36-A66B-4A71507C3C4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06:40.255" v="83"/>
          <ac:spMkLst>
            <pc:docMk/>
            <pc:sldMk cId="2983352342" sldId="256"/>
            <ac:spMk id="256" creationId="{00000000-0000-0000-0000-00000000000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06:40.255" v="82"/>
          <ac:spMkLst>
            <pc:docMk/>
            <pc:sldMk cId="2983352342" sldId="256"/>
            <ac:spMk id="257" creationId="{C4A79582-07C9-724E-B8B3-9661E7D8467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06:40.255" v="81"/>
          <ac:spMkLst>
            <pc:docMk/>
            <pc:sldMk cId="2983352342" sldId="256"/>
            <ac:spMk id="258" creationId="{C4A79582-07C9-724E-B8B3-9661E7D8467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06:40.255" v="80"/>
          <ac:spMkLst>
            <pc:docMk/>
            <pc:sldMk cId="2983352342" sldId="256"/>
            <ac:spMk id="259" creationId="{C4A79582-07C9-724E-B8B3-9661E7D8467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06:40.255" v="79"/>
          <ac:spMkLst>
            <pc:docMk/>
            <pc:sldMk cId="2983352342" sldId="256"/>
            <ac:spMk id="260" creationId="{C4A79582-07C9-724E-B8B3-9661E7D84670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103" v="766" actId="1076"/>
          <ac:spMkLst>
            <pc:docMk/>
            <pc:sldMk cId="2983352342" sldId="256"/>
            <ac:spMk id="262" creationId="{00000000-0000-0000-0000-000000000000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134" v="767" actId="1076"/>
          <ac:spMkLst>
            <pc:docMk/>
            <pc:sldMk cId="2983352342" sldId="256"/>
            <ac:spMk id="273" creationId="{00000000-0000-0000-0000-000000000000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181" v="768" actId="1076"/>
          <ac:spMkLst>
            <pc:docMk/>
            <pc:sldMk cId="2983352342" sldId="256"/>
            <ac:spMk id="286" creationId="{00000000-0000-0000-0000-000000000000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40:00.150" v="791" actId="1076"/>
          <ac:spMkLst>
            <pc:docMk/>
            <pc:sldMk cId="2983352342" sldId="256"/>
            <ac:spMk id="296" creationId="{00000000-0000-0000-0000-000000000000}"/>
          </ac:spMkLst>
        </pc:spChg>
        <pc:spChg chg="del mod">
          <ac:chgData name="Leonie Waring" userId="S::leonie.waring@burnleyhigh.com::cf30d76d-5e07-4af3-bd95-95439a99097f" providerId="AD" clId="Web-{1005203B-B322-7774-D997-41BE81938A2C}" dt="2024-07-03T12:25:08.558" v="466"/>
          <ac:spMkLst>
            <pc:docMk/>
            <pc:sldMk cId="2983352342" sldId="256"/>
            <ac:spMk id="304" creationId="{00000000-0000-0000-0000-000000000000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306" v="771" actId="1076"/>
          <ac:spMkLst>
            <pc:docMk/>
            <pc:sldMk cId="2983352342" sldId="256"/>
            <ac:spMk id="307" creationId="{00000000-0000-0000-0000-000000000000}"/>
          </ac:spMkLst>
        </pc:spChg>
        <pc:spChg chg="mod">
          <ac:chgData name="Leonie Waring" userId="S::leonie.waring@burnleyhigh.com::cf30d76d-5e07-4af3-bd95-95439a99097f" providerId="AD" clId="Web-{1005203B-B322-7774-D997-41BE81938A2C}" dt="2024-07-03T12:39:59.259" v="770" actId="1076"/>
          <ac:spMkLst>
            <pc:docMk/>
            <pc:sldMk cId="2983352342" sldId="256"/>
            <ac:spMk id="308" creationId="{00000000-0000-0000-0000-00000000000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02.323" v="464"/>
          <ac:spMkLst>
            <pc:docMk/>
            <pc:sldMk cId="2983352342" sldId="256"/>
            <ac:spMk id="328" creationId="{00000000-0000-0000-0000-00000000000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00.307" v="463"/>
          <ac:spMkLst>
            <pc:docMk/>
            <pc:sldMk cId="2983352342" sldId="256"/>
            <ac:spMk id="336" creationId="{00000000-0000-0000-0000-00000000000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00.307" v="462"/>
          <ac:spMkLst>
            <pc:docMk/>
            <pc:sldMk cId="2983352342" sldId="256"/>
            <ac:spMk id="339" creationId="{C4A79582-07C9-724E-B8B3-9661E7D8467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00.307" v="461"/>
          <ac:spMkLst>
            <pc:docMk/>
            <pc:sldMk cId="2983352342" sldId="256"/>
            <ac:spMk id="340" creationId="{C4A79582-07C9-724E-B8B3-9661E7D84670}"/>
          </ac:spMkLst>
        </pc:spChg>
        <pc:spChg chg="del">
          <ac:chgData name="Leonie Waring" userId="S::leonie.waring@burnleyhigh.com::cf30d76d-5e07-4af3-bd95-95439a99097f" providerId="AD" clId="Web-{1005203B-B322-7774-D997-41BE81938A2C}" dt="2024-07-03T12:25:00.307" v="460"/>
          <ac:spMkLst>
            <pc:docMk/>
            <pc:sldMk cId="2983352342" sldId="256"/>
            <ac:spMk id="341" creationId="{C4A79582-07C9-724E-B8B3-9661E7D84670}"/>
          </ac:spMkLst>
        </pc:spChg>
        <pc:grpChg chg="add del mod">
          <ac:chgData name="Leonie Waring" userId="S::leonie.waring@burnleyhigh.com::cf30d76d-5e07-4af3-bd95-95439a99097f" providerId="AD" clId="Web-{1005203B-B322-7774-D997-41BE81938A2C}" dt="2024-07-03T12:39:59.056" v="765" actId="1076"/>
          <ac:grpSpMkLst>
            <pc:docMk/>
            <pc:sldMk cId="2983352342" sldId="256"/>
            <ac:grpSpMk id="255" creationId="{00000000-0000-0000-0000-000000000000}"/>
          </ac:grpSpMkLst>
        </pc:grpChg>
        <pc:picChg chg="del">
          <ac:chgData name="Leonie Waring" userId="S::leonie.waring@burnleyhigh.com::cf30d76d-5e07-4af3-bd95-95439a99097f" providerId="AD" clId="Web-{1005203B-B322-7774-D997-41BE81938A2C}" dt="2024-07-03T12:13:10.893" v="213"/>
          <ac:picMkLst>
            <pc:docMk/>
            <pc:sldMk cId="2983352342" sldId="256"/>
            <ac:picMk id="10" creationId="{9AA2B242-20ED-3780-ABFC-CAB1005D3A1C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13:12.284" v="214"/>
          <ac:picMkLst>
            <pc:docMk/>
            <pc:sldMk cId="2983352342" sldId="256"/>
            <ac:picMk id="11" creationId="{ADB87201-D185-A778-CA9A-386B40E3E64F}"/>
          </ac:picMkLst>
        </pc:picChg>
        <pc:picChg chg="add mod">
          <ac:chgData name="Leonie Waring" userId="S::leonie.waring@burnleyhigh.com::cf30d76d-5e07-4af3-bd95-95439a99097f" providerId="AD" clId="Web-{1005203B-B322-7774-D997-41BE81938A2C}" dt="2024-07-03T12:40:00.869" v="809" actId="1076"/>
          <ac:picMkLst>
            <pc:docMk/>
            <pc:sldMk cId="2983352342" sldId="256"/>
            <ac:picMk id="19" creationId="{61E0BF17-1BF2-6E41-9F76-D3D20572FA8E}"/>
          </ac:picMkLst>
        </pc:picChg>
        <pc:picChg chg="add mod">
          <ac:chgData name="Leonie Waring" userId="S::leonie.waring@burnleyhigh.com::cf30d76d-5e07-4af3-bd95-95439a99097f" providerId="AD" clId="Web-{1005203B-B322-7774-D997-41BE81938A2C}" dt="2024-07-03T12:40:01.822" v="833" actId="1076"/>
          <ac:picMkLst>
            <pc:docMk/>
            <pc:sldMk cId="2983352342" sldId="256"/>
            <ac:picMk id="46" creationId="{C712AA43-6396-FAAE-1986-75D2F6D32D2B}"/>
          </ac:picMkLst>
        </pc:picChg>
        <pc:picChg chg="add mod">
          <ac:chgData name="Leonie Waring" userId="S::leonie.waring@burnleyhigh.com::cf30d76d-5e07-4af3-bd95-95439a99097f" providerId="AD" clId="Web-{1005203B-B322-7774-D997-41BE81938A2C}" dt="2024-07-03T12:40:02.181" v="842" actId="1076"/>
          <ac:picMkLst>
            <pc:docMk/>
            <pc:sldMk cId="2983352342" sldId="256"/>
            <ac:picMk id="56" creationId="{C0DCA010-6A26-7919-E875-AD2163F65788}"/>
          </ac:picMkLst>
        </pc:picChg>
        <pc:picChg chg="mod">
          <ac:chgData name="Leonie Waring" userId="S::leonie.waring@burnleyhigh.com::cf30d76d-5e07-4af3-bd95-95439a99097f" providerId="AD" clId="Web-{1005203B-B322-7774-D997-41BE81938A2C}" dt="2024-07-03T12:40:00.322" v="795" actId="1076"/>
          <ac:picMkLst>
            <pc:docMk/>
            <pc:sldMk cId="2983352342" sldId="256"/>
            <ac:picMk id="106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1005203B-B322-7774-D997-41BE81938A2C}" dt="2024-07-03T12:40:00.353" v="796" actId="1076"/>
          <ac:picMkLst>
            <pc:docMk/>
            <pc:sldMk cId="2983352342" sldId="256"/>
            <ac:picMk id="114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31:19.195" v="605"/>
          <ac:picMkLst>
            <pc:docMk/>
            <pc:sldMk cId="2983352342" sldId="256"/>
            <ac:picMk id="116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1005203B-B322-7774-D997-41BE81938A2C}" dt="2024-07-03T12:40:00.400" v="797" actId="1076"/>
          <ac:picMkLst>
            <pc:docMk/>
            <pc:sldMk cId="2983352342" sldId="256"/>
            <ac:picMk id="117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25:28.418" v="477"/>
          <ac:picMkLst>
            <pc:docMk/>
            <pc:sldMk cId="2983352342" sldId="256"/>
            <ac:picMk id="118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1005203B-B322-7774-D997-41BE81938A2C}" dt="2024-07-03T12:40:00.431" v="798" actId="1076"/>
          <ac:picMkLst>
            <pc:docMk/>
            <pc:sldMk cId="2983352342" sldId="256"/>
            <ac:picMk id="119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1005203B-B322-7774-D997-41BE81938A2C}" dt="2024-07-03T12:40:00.462" v="799" actId="1076"/>
          <ac:picMkLst>
            <pc:docMk/>
            <pc:sldMk cId="2983352342" sldId="256"/>
            <ac:picMk id="120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1005203B-B322-7774-D997-41BE81938A2C}" dt="2024-07-03T12:40:00.509" v="800" actId="1076"/>
          <ac:picMkLst>
            <pc:docMk/>
            <pc:sldMk cId="2983352342" sldId="256"/>
            <ac:picMk id="121" creationId="{00000000-0000-0000-0000-000000000000}"/>
          </ac:picMkLst>
        </pc:picChg>
        <pc:picChg chg="del mod">
          <ac:chgData name="Leonie Waring" userId="S::leonie.waring@burnleyhigh.com::cf30d76d-5e07-4af3-bd95-95439a99097f" providerId="AD" clId="Web-{1005203B-B322-7774-D997-41BE81938A2C}" dt="2024-07-03T12:28:09.517" v="550"/>
          <ac:picMkLst>
            <pc:docMk/>
            <pc:sldMk cId="2983352342" sldId="256"/>
            <ac:picMk id="122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25:28.418" v="476"/>
          <ac:picMkLst>
            <pc:docMk/>
            <pc:sldMk cId="2983352342" sldId="256"/>
            <ac:picMk id="131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1:33:08.735" v="50"/>
          <ac:picMkLst>
            <pc:docMk/>
            <pc:sldMk cId="2983352342" sldId="256"/>
            <ac:picMk id="135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21:08.674" v="382"/>
          <ac:picMkLst>
            <pc:docMk/>
            <pc:sldMk cId="2983352342" sldId="256"/>
            <ac:picMk id="143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25:47.153" v="489"/>
          <ac:picMkLst>
            <pc:docMk/>
            <pc:sldMk cId="2983352342" sldId="256"/>
            <ac:picMk id="144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25:39.621" v="479"/>
          <ac:picMkLst>
            <pc:docMk/>
            <pc:sldMk cId="2983352342" sldId="256"/>
            <ac:picMk id="145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25:39.621" v="478"/>
          <ac:picMkLst>
            <pc:docMk/>
            <pc:sldMk cId="2983352342" sldId="256"/>
            <ac:picMk id="146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25:47.153" v="488"/>
          <ac:picMkLst>
            <pc:docMk/>
            <pc:sldMk cId="2983352342" sldId="256"/>
            <ac:picMk id="147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25:47.153" v="487"/>
          <ac:picMkLst>
            <pc:docMk/>
            <pc:sldMk cId="2983352342" sldId="256"/>
            <ac:picMk id="148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25:26.355" v="475"/>
          <ac:picMkLst>
            <pc:docMk/>
            <pc:sldMk cId="2983352342" sldId="256"/>
            <ac:picMk id="150" creationId="{00000000-0000-0000-0000-000000000000}"/>
          </ac:picMkLst>
        </pc:picChg>
        <pc:picChg chg="del">
          <ac:chgData name="Leonie Waring" userId="S::leonie.waring@burnleyhigh.com::cf30d76d-5e07-4af3-bd95-95439a99097f" providerId="AD" clId="Web-{1005203B-B322-7774-D997-41BE81938A2C}" dt="2024-07-03T12:25:26.355" v="474"/>
          <ac:picMkLst>
            <pc:docMk/>
            <pc:sldMk cId="2983352342" sldId="256"/>
            <ac:picMk id="151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1005203B-B322-7774-D997-41BE81938A2C}" dt="2024-07-03T12:39:59.228" v="769" actId="1076"/>
          <ac:picMkLst>
            <pc:docMk/>
            <pc:sldMk cId="2983352342" sldId="256"/>
            <ac:picMk id="306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1005203B-B322-7774-D997-41BE81938A2C}" dt="2024-07-03T12:40:00.244" v="793" actId="1076"/>
          <ac:picMkLst>
            <pc:docMk/>
            <pc:sldMk cId="2983352342" sldId="256"/>
            <ac:picMk id="1032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1005203B-B322-7774-D997-41BE81938A2C}" dt="2024-07-03T12:40:00.275" v="794" actId="1076"/>
          <ac:picMkLst>
            <pc:docMk/>
            <pc:sldMk cId="2983352342" sldId="256"/>
            <ac:picMk id="1034" creationId="{00000000-0000-0000-0000-000000000000}"/>
          </ac:picMkLst>
        </pc:picChg>
      </pc:sldChg>
    </pc:docChg>
  </pc:docChgLst>
  <pc:docChgLst>
    <pc:chgData name="Leonie Waring" userId="S::lwaring@burnley-ept.com::cf30d76d-5e07-4af3-bd95-95439a99097f" providerId="AD" clId="Web-{26B01EAA-BB2B-F4D7-71AB-81D0214014B8}"/>
    <pc:docChg chg="modSld">
      <pc:chgData name="Leonie Waring" userId="S::lwaring@burnley-ept.com::cf30d76d-5e07-4af3-bd95-95439a99097f" providerId="AD" clId="Web-{26B01EAA-BB2B-F4D7-71AB-81D0214014B8}" dt="2025-06-09T08:55:59.940" v="870" actId="20577"/>
      <pc:docMkLst>
        <pc:docMk/>
      </pc:docMkLst>
      <pc:sldChg chg="addSp delSp modSp">
        <pc:chgData name="Leonie Waring" userId="S::lwaring@burnley-ept.com::cf30d76d-5e07-4af3-bd95-95439a99097f" providerId="AD" clId="Web-{26B01EAA-BB2B-F4D7-71AB-81D0214014B8}" dt="2025-06-09T08:55:59.940" v="870" actId="20577"/>
        <pc:sldMkLst>
          <pc:docMk/>
          <pc:sldMk cId="2983352342" sldId="256"/>
        </pc:sldMkLst>
        <pc:spChg chg="add mod">
          <ac:chgData name="Leonie Waring" userId="S::lwaring@burnley-ept.com::cf30d76d-5e07-4af3-bd95-95439a99097f" providerId="AD" clId="Web-{26B01EAA-BB2B-F4D7-71AB-81D0214014B8}" dt="2025-06-09T08:31:24.228" v="252" actId="1076"/>
          <ac:spMkLst>
            <pc:docMk/>
            <pc:sldMk cId="2983352342" sldId="256"/>
            <ac:spMk id="6" creationId="{E8E229A5-70D9-82B8-9EBD-60F43BB5E3A1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6:06.753" v="60"/>
          <ac:spMkLst>
            <pc:docMk/>
            <pc:sldMk cId="2983352342" sldId="256"/>
            <ac:spMk id="7" creationId="{0A643E14-73E1-E55A-A3AC-D0C025AD1E42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31:26.259" v="253" actId="1076"/>
          <ac:spMkLst>
            <pc:docMk/>
            <pc:sldMk cId="2983352342" sldId="256"/>
            <ac:spMk id="7" creationId="{B105553B-8001-C68B-DC08-2065FAE17E80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45:11.777" v="657" actId="20577"/>
          <ac:spMkLst>
            <pc:docMk/>
            <pc:sldMk cId="2983352342" sldId="256"/>
            <ac:spMk id="8" creationId="{03A4D5C0-516B-CBB9-D673-C638DEFE4B6D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45:15.339" v="658" actId="20577"/>
          <ac:spMkLst>
            <pc:docMk/>
            <pc:sldMk cId="2983352342" sldId="256"/>
            <ac:spMk id="9" creationId="{42C28BCC-601E-422C-1DD2-4EC356B553DF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33:13.640" v="338" actId="1076"/>
          <ac:spMkLst>
            <pc:docMk/>
            <pc:sldMk cId="2983352342" sldId="256"/>
            <ac:spMk id="10" creationId="{54522C1F-2A86-05CA-D4EA-38689FF76E12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33:42.861" v="352" actId="20577"/>
          <ac:spMkLst>
            <pc:docMk/>
            <pc:sldMk cId="2983352342" sldId="256"/>
            <ac:spMk id="11" creationId="{D56A931C-AB54-5E22-86AC-2969E759FA6C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34:30.239" v="364" actId="1076"/>
          <ac:spMkLst>
            <pc:docMk/>
            <pc:sldMk cId="2983352342" sldId="256"/>
            <ac:spMk id="12" creationId="{B93DAACE-9F9B-4DC4-7D0F-5DDF7A0303CA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6:06.737" v="51"/>
          <ac:spMkLst>
            <pc:docMk/>
            <pc:sldMk cId="2983352342" sldId="256"/>
            <ac:spMk id="13" creationId="{C9F26601-98B6-B470-892B-446421BC0B6E}"/>
          </ac:spMkLst>
        </pc:spChg>
        <pc:spChg chg="mod">
          <ac:chgData name="Leonie Waring" userId="S::lwaring@burnley-ept.com::cf30d76d-5e07-4af3-bd95-95439a99097f" providerId="AD" clId="Web-{26B01EAA-BB2B-F4D7-71AB-81D0214014B8}" dt="2025-06-09T08:30:43.100" v="236" actId="1076"/>
          <ac:spMkLst>
            <pc:docMk/>
            <pc:sldMk cId="2983352342" sldId="256"/>
            <ac:spMk id="14" creationId="{F4C1A623-CC50-4F4D-0081-2711BB3F6FCF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40:56.011" v="372" actId="20577"/>
          <ac:spMkLst>
            <pc:docMk/>
            <pc:sldMk cId="2983352342" sldId="256"/>
            <ac:spMk id="26" creationId="{C37982DA-0C82-3003-B015-A89A469D2B81}"/>
          </ac:spMkLst>
        </pc:spChg>
        <pc:spChg chg="add del mod">
          <ac:chgData name="Leonie Waring" userId="S::lwaring@burnley-ept.com::cf30d76d-5e07-4af3-bd95-95439a99097f" providerId="AD" clId="Web-{26B01EAA-BB2B-F4D7-71AB-81D0214014B8}" dt="2025-06-09T07:12:21.652" v="35"/>
          <ac:spMkLst>
            <pc:docMk/>
            <pc:sldMk cId="2983352342" sldId="256"/>
            <ac:spMk id="28" creationId="{0378E243-5CBD-377F-B07B-93E49B5A1347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42:26.689" v="480" actId="1076"/>
          <ac:spMkLst>
            <pc:docMk/>
            <pc:sldMk cId="2983352342" sldId="256"/>
            <ac:spMk id="28" creationId="{30C1671F-5A3A-80F0-2BF9-346305B1E779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42:24.782" v="479" actId="1076"/>
          <ac:spMkLst>
            <pc:docMk/>
            <pc:sldMk cId="2983352342" sldId="256"/>
            <ac:spMk id="29" creationId="{65A460E4-1BA6-06EF-FFDD-3C2E083F5084}"/>
          </ac:spMkLst>
        </pc:spChg>
        <pc:spChg chg="add del">
          <ac:chgData name="Leonie Waring" userId="S::lwaring@burnley-ept.com::cf30d76d-5e07-4af3-bd95-95439a99097f" providerId="AD" clId="Web-{26B01EAA-BB2B-F4D7-71AB-81D0214014B8}" dt="2025-06-09T07:12:21.652" v="34"/>
          <ac:spMkLst>
            <pc:docMk/>
            <pc:sldMk cId="2983352342" sldId="256"/>
            <ac:spMk id="29" creationId="{6D45D153-2751-512F-6A28-C90318C2E02E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42:21.673" v="478" actId="1076"/>
          <ac:spMkLst>
            <pc:docMk/>
            <pc:sldMk cId="2983352342" sldId="256"/>
            <ac:spMk id="30" creationId="{E815A17A-8B22-50FE-8B10-AD91B010F9E3}"/>
          </ac:spMkLst>
        </pc:spChg>
        <pc:spChg chg="add del">
          <ac:chgData name="Leonie Waring" userId="S::lwaring@burnley-ept.com::cf30d76d-5e07-4af3-bd95-95439a99097f" providerId="AD" clId="Web-{26B01EAA-BB2B-F4D7-71AB-81D0214014B8}" dt="2025-06-09T07:12:21.652" v="33"/>
          <ac:spMkLst>
            <pc:docMk/>
            <pc:sldMk cId="2983352342" sldId="256"/>
            <ac:spMk id="30" creationId="{F51FD461-B216-867C-56BB-7E363EA5F036}"/>
          </ac:spMkLst>
        </pc:spChg>
        <pc:spChg chg="add del">
          <ac:chgData name="Leonie Waring" userId="S::lwaring@burnley-ept.com::cf30d76d-5e07-4af3-bd95-95439a99097f" providerId="AD" clId="Web-{26B01EAA-BB2B-F4D7-71AB-81D0214014B8}" dt="2025-06-09T07:12:21.652" v="32"/>
          <ac:spMkLst>
            <pc:docMk/>
            <pc:sldMk cId="2983352342" sldId="256"/>
            <ac:spMk id="31" creationId="{6BA72199-8A8F-30D5-CA97-C66730CD08AB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45:31.871" v="662" actId="1076"/>
          <ac:spMkLst>
            <pc:docMk/>
            <pc:sldMk cId="2983352342" sldId="256"/>
            <ac:spMk id="31" creationId="{E91733CF-C74B-3459-A56A-43E8419B2DB8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45:28.934" v="661" actId="1076"/>
          <ac:spMkLst>
            <pc:docMk/>
            <pc:sldMk cId="2983352342" sldId="256"/>
            <ac:spMk id="32" creationId="{0B5B592E-32FE-3CEF-1C41-2F050CAC9E89}"/>
          </ac:spMkLst>
        </pc:spChg>
        <pc:spChg chg="add del">
          <ac:chgData name="Leonie Waring" userId="S::lwaring@burnley-ept.com::cf30d76d-5e07-4af3-bd95-95439a99097f" providerId="AD" clId="Web-{26B01EAA-BB2B-F4D7-71AB-81D0214014B8}" dt="2025-06-09T07:12:21.652" v="31"/>
          <ac:spMkLst>
            <pc:docMk/>
            <pc:sldMk cId="2983352342" sldId="256"/>
            <ac:spMk id="32" creationId="{CE13E6FA-8A09-07E7-372B-6C8479439CD6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45:26.137" v="660" actId="1076"/>
          <ac:spMkLst>
            <pc:docMk/>
            <pc:sldMk cId="2983352342" sldId="256"/>
            <ac:spMk id="33" creationId="{479E5904-98CD-6325-591E-CD24E4E21C4C}"/>
          </ac:spMkLst>
        </pc:spChg>
        <pc:spChg chg="add del">
          <ac:chgData name="Leonie Waring" userId="S::lwaring@burnley-ept.com::cf30d76d-5e07-4af3-bd95-95439a99097f" providerId="AD" clId="Web-{26B01EAA-BB2B-F4D7-71AB-81D0214014B8}" dt="2025-06-09T07:12:21.652" v="30"/>
          <ac:spMkLst>
            <pc:docMk/>
            <pc:sldMk cId="2983352342" sldId="256"/>
            <ac:spMk id="34" creationId="{A68BBE8C-3BD6-4FB7-B633-85680E62A5D5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45:23.246" v="659" actId="1076"/>
          <ac:spMkLst>
            <pc:docMk/>
            <pc:sldMk cId="2983352342" sldId="256"/>
            <ac:spMk id="34" creationId="{E105F05C-DC90-45FB-14F0-6C1FFAC29979}"/>
          </ac:spMkLst>
        </pc:spChg>
        <pc:spChg chg="add del">
          <ac:chgData name="Leonie Waring" userId="S::lwaring@burnley-ept.com::cf30d76d-5e07-4af3-bd95-95439a99097f" providerId="AD" clId="Web-{26B01EAA-BB2B-F4D7-71AB-81D0214014B8}" dt="2025-06-09T07:12:21.652" v="29"/>
          <ac:spMkLst>
            <pc:docMk/>
            <pc:sldMk cId="2983352342" sldId="256"/>
            <ac:spMk id="35" creationId="{43FB511C-2851-7C8F-3BF9-14FBDC715D06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54:50.077" v="843" actId="20577"/>
          <ac:spMkLst>
            <pc:docMk/>
            <pc:sldMk cId="2983352342" sldId="256"/>
            <ac:spMk id="36" creationId="{7789A634-37BC-3699-F218-E08E5F9BE849}"/>
          </ac:spMkLst>
        </pc:spChg>
        <pc:spChg chg="add del">
          <ac:chgData name="Leonie Waring" userId="S::lwaring@burnley-ept.com::cf30d76d-5e07-4af3-bd95-95439a99097f" providerId="AD" clId="Web-{26B01EAA-BB2B-F4D7-71AB-81D0214014B8}" dt="2025-06-09T07:12:21.652" v="28"/>
          <ac:spMkLst>
            <pc:docMk/>
            <pc:sldMk cId="2983352342" sldId="256"/>
            <ac:spMk id="36" creationId="{A3977F7D-327C-510A-F26D-5FFBAF2CD996}"/>
          </ac:spMkLst>
        </pc:spChg>
        <pc:spChg chg="add del">
          <ac:chgData name="Leonie Waring" userId="S::lwaring@burnley-ept.com::cf30d76d-5e07-4af3-bd95-95439a99097f" providerId="AD" clId="Web-{26B01EAA-BB2B-F4D7-71AB-81D0214014B8}" dt="2025-06-09T07:12:21.652" v="27"/>
          <ac:spMkLst>
            <pc:docMk/>
            <pc:sldMk cId="2983352342" sldId="256"/>
            <ac:spMk id="37" creationId="{4CBC8D45-A46B-04E6-5F28-0F59342084BE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51:32.580" v="705" actId="20577"/>
          <ac:spMkLst>
            <pc:docMk/>
            <pc:sldMk cId="2983352342" sldId="256"/>
            <ac:spMk id="37" creationId="{F68899D1-BA1E-A685-5CD6-C8A5C961E10B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52:58.086" v="738" actId="1076"/>
          <ac:spMkLst>
            <pc:docMk/>
            <pc:sldMk cId="2983352342" sldId="256"/>
            <ac:spMk id="38" creationId="{34941100-3E78-041B-9A5F-759A25F7057E}"/>
          </ac:spMkLst>
        </pc:spChg>
        <pc:spChg chg="add del">
          <ac:chgData name="Leonie Waring" userId="S::lwaring@burnley-ept.com::cf30d76d-5e07-4af3-bd95-95439a99097f" providerId="AD" clId="Web-{26B01EAA-BB2B-F4D7-71AB-81D0214014B8}" dt="2025-06-09T07:12:21.652" v="26"/>
          <ac:spMkLst>
            <pc:docMk/>
            <pc:sldMk cId="2983352342" sldId="256"/>
            <ac:spMk id="38" creationId="{6E88FD0B-70C6-BE4E-A435-013B6E717F3D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55:59.940" v="870" actId="20577"/>
          <ac:spMkLst>
            <pc:docMk/>
            <pc:sldMk cId="2983352342" sldId="256"/>
            <ac:spMk id="39" creationId="{07539E34-BB18-0628-FF03-EBF4F89E4792}"/>
          </ac:spMkLst>
        </pc:spChg>
        <pc:spChg chg="add del">
          <ac:chgData name="Leonie Waring" userId="S::lwaring@burnley-ept.com::cf30d76d-5e07-4af3-bd95-95439a99097f" providerId="AD" clId="Web-{26B01EAA-BB2B-F4D7-71AB-81D0214014B8}" dt="2025-06-09T07:12:21.652" v="25"/>
          <ac:spMkLst>
            <pc:docMk/>
            <pc:sldMk cId="2983352342" sldId="256"/>
            <ac:spMk id="39" creationId="{A814A47F-8318-6CB1-18D2-443B186574DD}"/>
          </ac:spMkLst>
        </pc:spChg>
        <pc:spChg chg="mod">
          <ac:chgData name="Leonie Waring" userId="S::lwaring@burnley-ept.com::cf30d76d-5e07-4af3-bd95-95439a99097f" providerId="AD" clId="Web-{26B01EAA-BB2B-F4D7-71AB-81D0214014B8}" dt="2025-06-09T07:12:51.215" v="38" actId="1076"/>
          <ac:spMkLst>
            <pc:docMk/>
            <pc:sldMk cId="2983352342" sldId="256"/>
            <ac:spMk id="40" creationId="{AF78E423-ED61-04F1-E101-F8C8198CB0ED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55:04.562" v="847" actId="1076"/>
          <ac:spMkLst>
            <pc:docMk/>
            <pc:sldMk cId="2983352342" sldId="256"/>
            <ac:spMk id="41" creationId="{F2AA2CE0-0FF1-BF36-14FC-4CB9F6FE3D9E}"/>
          </ac:spMkLst>
        </pc:spChg>
        <pc:spChg chg="mod">
          <ac:chgData name="Leonie Waring" userId="S::lwaring@burnley-ept.com::cf30d76d-5e07-4af3-bd95-95439a99097f" providerId="AD" clId="Web-{26B01EAA-BB2B-F4D7-71AB-81D0214014B8}" dt="2025-06-09T07:12:54.887" v="39" actId="1076"/>
          <ac:spMkLst>
            <pc:docMk/>
            <pc:sldMk cId="2983352342" sldId="256"/>
            <ac:spMk id="42" creationId="{C1FBB426-2A72-9EF5-C467-4B4E2D7E077F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54:32.935" v="837" actId="20577"/>
          <ac:spMkLst>
            <pc:docMk/>
            <pc:sldMk cId="2983352342" sldId="256"/>
            <ac:spMk id="43" creationId="{1D02B699-CF98-DE0A-31A5-85EEF76D661C}"/>
          </ac:spMkLst>
        </pc:spChg>
        <pc:spChg chg="del mod">
          <ac:chgData name="Leonie Waring" userId="S::lwaring@burnley-ept.com::cf30d76d-5e07-4af3-bd95-95439a99097f" providerId="AD" clId="Web-{26B01EAA-BB2B-F4D7-71AB-81D0214014B8}" dt="2025-06-09T07:12:47.637" v="37"/>
          <ac:spMkLst>
            <pc:docMk/>
            <pc:sldMk cId="2983352342" sldId="256"/>
            <ac:spMk id="43" creationId="{AB42EE44-50FB-049A-3141-2120441164C5}"/>
          </ac:spMkLst>
        </pc:spChg>
        <pc:spChg chg="mod">
          <ac:chgData name="Leonie Waring" userId="S::lwaring@burnley-ept.com::cf30d76d-5e07-4af3-bd95-95439a99097f" providerId="AD" clId="Web-{26B01EAA-BB2B-F4D7-71AB-81D0214014B8}" dt="2025-06-09T07:12:59.716" v="40" actId="1076"/>
          <ac:spMkLst>
            <pc:docMk/>
            <pc:sldMk cId="2983352342" sldId="256"/>
            <ac:spMk id="44" creationId="{DA19DABC-8CC0-F1CC-DCBE-DFE669538F0D}"/>
          </ac:spMkLst>
        </pc:spChg>
        <pc:spChg chg="mod">
          <ac:chgData name="Leonie Waring" userId="S::lwaring@burnley-ept.com::cf30d76d-5e07-4af3-bd95-95439a99097f" providerId="AD" clId="Web-{26B01EAA-BB2B-F4D7-71AB-81D0214014B8}" dt="2025-06-09T07:13:03.856" v="41" actId="1076"/>
          <ac:spMkLst>
            <pc:docMk/>
            <pc:sldMk cId="2983352342" sldId="256"/>
            <ac:spMk id="45" creationId="{DF10BD96-4887-7F4C-7340-61BAD4EDEF04}"/>
          </ac:spMkLst>
        </pc:spChg>
        <pc:spChg chg="add mod">
          <ac:chgData name="Leonie Waring" userId="S::lwaring@burnley-ept.com::cf30d76d-5e07-4af3-bd95-95439a99097f" providerId="AD" clId="Web-{26B01EAA-BB2B-F4D7-71AB-81D0214014B8}" dt="2025-06-09T08:54:57.437" v="845" actId="20577"/>
          <ac:spMkLst>
            <pc:docMk/>
            <pc:sldMk cId="2983352342" sldId="256"/>
            <ac:spMk id="46" creationId="{80C685AF-026D-C2AA-9C30-7923CADE8E0B}"/>
          </ac:spMkLst>
        </pc:spChg>
        <pc:spChg chg="mod">
          <ac:chgData name="Leonie Waring" userId="S::lwaring@burnley-ept.com::cf30d76d-5e07-4af3-bd95-95439a99097f" providerId="AD" clId="Web-{26B01EAA-BB2B-F4D7-71AB-81D0214014B8}" dt="2025-06-09T07:13:07.857" v="42" actId="1076"/>
          <ac:spMkLst>
            <pc:docMk/>
            <pc:sldMk cId="2983352342" sldId="256"/>
            <ac:spMk id="47" creationId="{8B104070-EC70-F5C7-FEF4-03616D2BCE0B}"/>
          </ac:spMkLst>
        </pc:spChg>
        <pc:spChg chg="mod">
          <ac:chgData name="Leonie Waring" userId="S::lwaring@burnley-ept.com::cf30d76d-5e07-4af3-bd95-95439a99097f" providerId="AD" clId="Web-{26B01EAA-BB2B-F4D7-71AB-81D0214014B8}" dt="2025-06-09T07:13:12.560" v="43" actId="1076"/>
          <ac:spMkLst>
            <pc:docMk/>
            <pc:sldMk cId="2983352342" sldId="256"/>
            <ac:spMk id="48" creationId="{3D2E7FB0-EE65-6098-2A90-3090AF24D36E}"/>
          </ac:spMkLst>
        </pc:spChg>
        <pc:spChg chg="mod">
          <ac:chgData name="Leonie Waring" userId="S::lwaring@burnley-ept.com::cf30d76d-5e07-4af3-bd95-95439a99097f" providerId="AD" clId="Web-{26B01EAA-BB2B-F4D7-71AB-81D0214014B8}" dt="2025-06-09T08:45:38.778" v="663" actId="1076"/>
          <ac:spMkLst>
            <pc:docMk/>
            <pc:sldMk cId="2983352342" sldId="256"/>
            <ac:spMk id="49" creationId="{9F867601-4BF9-34CD-9688-00A7D3876338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5:45.643" v="49"/>
          <ac:spMkLst>
            <pc:docMk/>
            <pc:sldMk cId="2983352342" sldId="256"/>
            <ac:spMk id="50" creationId="{1DBC3DB8-B4B0-4BD8-F426-0711EAA70264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6:06.737" v="54"/>
          <ac:spMkLst>
            <pc:docMk/>
            <pc:sldMk cId="2983352342" sldId="256"/>
            <ac:spMk id="51" creationId="{F8AC7A8F-A49A-0C61-C4CC-3BE07D733C9B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5:45.643" v="48"/>
          <ac:spMkLst>
            <pc:docMk/>
            <pc:sldMk cId="2983352342" sldId="256"/>
            <ac:spMk id="52" creationId="{808B2171-461C-720B-0365-BB42E72E73CC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5:45.643" v="47"/>
          <ac:spMkLst>
            <pc:docMk/>
            <pc:sldMk cId="2983352342" sldId="256"/>
            <ac:spMk id="53" creationId="{EADE22E9-5DC8-B4C9-2F24-950A9D64E7F3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5:45.643" v="46"/>
          <ac:spMkLst>
            <pc:docMk/>
            <pc:sldMk cId="2983352342" sldId="256"/>
            <ac:spMk id="54" creationId="{4BF2B0EE-B700-0751-C352-5D1032CF150E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5:45.643" v="45"/>
          <ac:spMkLst>
            <pc:docMk/>
            <pc:sldMk cId="2983352342" sldId="256"/>
            <ac:spMk id="55" creationId="{1CE5F3FB-E6FE-82E9-88B7-119B1B611A82}"/>
          </ac:spMkLst>
        </pc:spChg>
        <pc:spChg chg="add del mod">
          <ac:chgData name="Leonie Waring" userId="S::lwaring@burnley-ept.com::cf30d76d-5e07-4af3-bd95-95439a99097f" providerId="AD" clId="Web-{26B01EAA-BB2B-F4D7-71AB-81D0214014B8}" dt="2025-06-09T08:26:37.226" v="72"/>
          <ac:spMkLst>
            <pc:docMk/>
            <pc:sldMk cId="2983352342" sldId="256"/>
            <ac:spMk id="67" creationId="{024AD9EA-FD05-AC70-F282-BB34DE2837C5}"/>
          </ac:spMkLst>
        </pc:spChg>
        <pc:spChg chg="add del mod">
          <ac:chgData name="Leonie Waring" userId="S::lwaring@burnley-ept.com::cf30d76d-5e07-4af3-bd95-95439a99097f" providerId="AD" clId="Web-{26B01EAA-BB2B-F4D7-71AB-81D0214014B8}" dt="2025-06-09T08:30:19.818" v="228" actId="1076"/>
          <ac:spMkLst>
            <pc:docMk/>
            <pc:sldMk cId="2983352342" sldId="256"/>
            <ac:spMk id="69" creationId="{9B9FF983-26CE-77BD-A79E-9325458ACB46}"/>
          </ac:spMkLst>
        </pc:spChg>
        <pc:spChg chg="mod">
          <ac:chgData name="Leonie Waring" userId="S::lwaring@burnley-ept.com::cf30d76d-5e07-4af3-bd95-95439a99097f" providerId="AD" clId="Web-{26B01EAA-BB2B-F4D7-71AB-81D0214014B8}" dt="2025-06-09T08:30:22.740" v="229" actId="1076"/>
          <ac:spMkLst>
            <pc:docMk/>
            <pc:sldMk cId="2983352342" sldId="256"/>
            <ac:spMk id="70" creationId="{F2F8AA66-002A-9D40-33D4-6E427CF4438E}"/>
          </ac:spMkLst>
        </pc:spChg>
        <pc:spChg chg="del mod">
          <ac:chgData name="Leonie Waring" userId="S::lwaring@burnley-ept.com::cf30d76d-5e07-4af3-bd95-95439a99097f" providerId="AD" clId="Web-{26B01EAA-BB2B-F4D7-71AB-81D0214014B8}" dt="2025-06-09T08:26:57.072" v="79"/>
          <ac:spMkLst>
            <pc:docMk/>
            <pc:sldMk cId="2983352342" sldId="256"/>
            <ac:spMk id="71" creationId="{406156C9-DC92-1622-734B-5D71341C8D9C}"/>
          </ac:spMkLst>
        </pc:spChg>
        <pc:spChg chg="mod">
          <ac:chgData name="Leonie Waring" userId="S::lwaring@burnley-ept.com::cf30d76d-5e07-4af3-bd95-95439a99097f" providerId="AD" clId="Web-{26B01EAA-BB2B-F4D7-71AB-81D0214014B8}" dt="2025-06-09T08:30:24.505" v="230" actId="1076"/>
          <ac:spMkLst>
            <pc:docMk/>
            <pc:sldMk cId="2983352342" sldId="256"/>
            <ac:spMk id="72" creationId="{B1829C9F-26AE-C2C9-7E89-152C4018C797}"/>
          </ac:spMkLst>
        </pc:spChg>
        <pc:spChg chg="mod">
          <ac:chgData name="Leonie Waring" userId="S::lwaring@burnley-ept.com::cf30d76d-5e07-4af3-bd95-95439a99097f" providerId="AD" clId="Web-{26B01EAA-BB2B-F4D7-71AB-81D0214014B8}" dt="2025-06-09T08:31:21.571" v="251" actId="1076"/>
          <ac:spMkLst>
            <pc:docMk/>
            <pc:sldMk cId="2983352342" sldId="256"/>
            <ac:spMk id="74" creationId="{4F63353E-915D-3F4F-57F7-DF6751461EF2}"/>
          </ac:spMkLst>
        </pc:spChg>
        <pc:spChg chg="mod">
          <ac:chgData name="Leonie Waring" userId="S::lwaring@burnley-ept.com::cf30d76d-5e07-4af3-bd95-95439a99097f" providerId="AD" clId="Web-{26B01EAA-BB2B-F4D7-71AB-81D0214014B8}" dt="2025-06-09T08:30:26.818" v="231" actId="1076"/>
          <ac:spMkLst>
            <pc:docMk/>
            <pc:sldMk cId="2983352342" sldId="256"/>
            <ac:spMk id="75" creationId="{42FD263D-81D5-9B31-98C7-2315236AC5C9}"/>
          </ac:spMkLst>
        </pc:spChg>
        <pc:spChg chg="mod">
          <ac:chgData name="Leonie Waring" userId="S::lwaring@burnley-ept.com::cf30d76d-5e07-4af3-bd95-95439a99097f" providerId="AD" clId="Web-{26B01EAA-BB2B-F4D7-71AB-81D0214014B8}" dt="2025-06-09T08:34:36.020" v="365" actId="1076"/>
          <ac:spMkLst>
            <pc:docMk/>
            <pc:sldMk cId="2983352342" sldId="256"/>
            <ac:spMk id="97" creationId="{0009068A-F536-BB58-96FB-DB0E886E9DDC}"/>
          </ac:spMkLst>
        </pc:spChg>
        <pc:spChg chg="add del mod">
          <ac:chgData name="Leonie Waring" userId="S::lwaring@burnley-ept.com::cf30d76d-5e07-4af3-bd95-95439a99097f" providerId="AD" clId="Web-{26B01EAA-BB2B-F4D7-71AB-81D0214014B8}" dt="2025-06-09T08:30:02.332" v="222" actId="1076"/>
          <ac:spMkLst>
            <pc:docMk/>
            <pc:sldMk cId="2983352342" sldId="256"/>
            <ac:spMk id="98" creationId="{86C57702-84D3-7341-6E0F-549E779B0E2E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6:06.753" v="59"/>
          <ac:spMkLst>
            <pc:docMk/>
            <pc:sldMk cId="2983352342" sldId="256"/>
            <ac:spMk id="123" creationId="{7331860C-D8BF-7092-98FA-E3076C58AF54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6:06.753" v="58"/>
          <ac:spMkLst>
            <pc:docMk/>
            <pc:sldMk cId="2983352342" sldId="256"/>
            <ac:spMk id="124" creationId="{3E984C10-0B95-7864-CD51-4B8812521EDC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6:06.753" v="57"/>
          <ac:spMkLst>
            <pc:docMk/>
            <pc:sldMk cId="2983352342" sldId="256"/>
            <ac:spMk id="125" creationId="{7844F26B-170B-384D-5C00-A67B501E847F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6:06.753" v="56"/>
          <ac:spMkLst>
            <pc:docMk/>
            <pc:sldMk cId="2983352342" sldId="256"/>
            <ac:spMk id="126" creationId="{F8AC7A8F-A49A-0C61-C4CC-3BE07D733C9B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6:06.753" v="55"/>
          <ac:spMkLst>
            <pc:docMk/>
            <pc:sldMk cId="2983352342" sldId="256"/>
            <ac:spMk id="132" creationId="{95361679-89FB-FFD2-07BF-87FC197F10B9}"/>
          </ac:spMkLst>
        </pc:spChg>
        <pc:spChg chg="del">
          <ac:chgData name="Leonie Waring" userId="S::lwaring@burnley-ept.com::cf30d76d-5e07-4af3-bd95-95439a99097f" providerId="AD" clId="Web-{26B01EAA-BB2B-F4D7-71AB-81D0214014B8}" dt="2025-06-09T07:15:45.643" v="50"/>
          <ac:spMkLst>
            <pc:docMk/>
            <pc:sldMk cId="2983352342" sldId="256"/>
            <ac:spMk id="136" creationId="{C8A90D21-A3A5-5B07-CD03-AFC8F917344F}"/>
          </ac:spMkLst>
        </pc:spChg>
        <pc:spChg chg="mod">
          <ac:chgData name="Leonie Waring" userId="S::lwaring@burnley-ept.com::cf30d76d-5e07-4af3-bd95-95439a99097f" providerId="AD" clId="Web-{26B01EAA-BB2B-F4D7-71AB-81D0214014B8}" dt="2025-06-09T08:30:00.770" v="221" actId="1076"/>
          <ac:spMkLst>
            <pc:docMk/>
            <pc:sldMk cId="2983352342" sldId="256"/>
            <ac:spMk id="273" creationId="{00000000-0000-0000-0000-000000000000}"/>
          </ac:spMkLst>
        </pc:spChg>
        <pc:grpChg chg="add del">
          <ac:chgData name="Leonie Waring" userId="S::lwaring@burnley-ept.com::cf30d76d-5e07-4af3-bd95-95439a99097f" providerId="AD" clId="Web-{26B01EAA-BB2B-F4D7-71AB-81D0214014B8}" dt="2025-06-09T07:12:18.449" v="13"/>
          <ac:grpSpMkLst>
            <pc:docMk/>
            <pc:sldMk cId="2983352342" sldId="256"/>
            <ac:grpSpMk id="255" creationId="{00000000-0000-0000-0000-000000000000}"/>
          </ac:grpSpMkLst>
        </pc:grpChg>
        <pc:picChg chg="add mod">
          <ac:chgData name="Leonie Waring" userId="S::lwaring@burnley-ept.com::cf30d76d-5e07-4af3-bd95-95439a99097f" providerId="AD" clId="Web-{26B01EAA-BB2B-F4D7-71AB-81D0214014B8}" dt="2025-06-09T08:34:05.784" v="360" actId="1076"/>
          <ac:picMkLst>
            <pc:docMk/>
            <pc:sldMk cId="2983352342" sldId="256"/>
            <ac:picMk id="13" creationId="{74BB1A9F-2712-7D69-09CB-092E6B987954}"/>
          </ac:picMkLst>
        </pc:picChg>
        <pc:picChg chg="add mod">
          <ac:chgData name="Leonie Waring" userId="S::lwaring@burnley-ept.com::cf30d76d-5e07-4af3-bd95-95439a99097f" providerId="AD" clId="Web-{26B01EAA-BB2B-F4D7-71AB-81D0214014B8}" dt="2025-06-09T08:44:33.493" v="635" actId="1076"/>
          <ac:picMkLst>
            <pc:docMk/>
            <pc:sldMk cId="2983352342" sldId="256"/>
            <ac:picMk id="35" creationId="{5C0B5A96-2EC1-2773-B9D7-828B441111EA}"/>
          </ac:picMkLst>
        </pc:picChg>
        <pc:picChg chg="del">
          <ac:chgData name="Leonie Waring" userId="S::lwaring@burnley-ept.com::cf30d76d-5e07-4af3-bd95-95439a99097f" providerId="AD" clId="Web-{26B01EAA-BB2B-F4D7-71AB-81D0214014B8}" dt="2025-06-09T07:13:14.716" v="44"/>
          <ac:picMkLst>
            <pc:docMk/>
            <pc:sldMk cId="2983352342" sldId="256"/>
            <ac:picMk id="46" creationId="{C712AA43-6396-FAAE-1986-75D2F6D32D2B}"/>
          </ac:picMkLst>
        </pc:picChg>
        <pc:picChg chg="add mod">
          <ac:chgData name="Leonie Waring" userId="S::lwaring@burnley-ept.com::cf30d76d-5e07-4af3-bd95-95439a99097f" providerId="AD" clId="Web-{26B01EAA-BB2B-F4D7-71AB-81D0214014B8}" dt="2025-06-09T08:55:21.313" v="850" actId="1076"/>
          <ac:picMkLst>
            <pc:docMk/>
            <pc:sldMk cId="2983352342" sldId="256"/>
            <ac:picMk id="50" creationId="{7B402053-5C06-31B6-799A-7AA6FA5E9EE7}"/>
          </ac:picMkLst>
        </pc:picChg>
        <pc:picChg chg="add mod">
          <ac:chgData name="Leonie Waring" userId="S::lwaring@burnley-ept.com::cf30d76d-5e07-4af3-bd95-95439a99097f" providerId="AD" clId="Web-{26B01EAA-BB2B-F4D7-71AB-81D0214014B8}" dt="2025-06-09T08:55:45.049" v="856" actId="1076"/>
          <ac:picMkLst>
            <pc:docMk/>
            <pc:sldMk cId="2983352342" sldId="256"/>
            <ac:picMk id="51" creationId="{D72B1B79-1F64-42C9-9A61-A720B4D061D6}"/>
          </ac:picMkLst>
        </pc:picChg>
        <pc:picChg chg="mod">
          <ac:chgData name="Leonie Waring" userId="S::lwaring@burnley-ept.com::cf30d76d-5e07-4af3-bd95-95439a99097f" providerId="AD" clId="Web-{26B01EAA-BB2B-F4D7-71AB-81D0214014B8}" dt="2025-06-09T08:55:29.392" v="852" actId="1076"/>
          <ac:picMkLst>
            <pc:docMk/>
            <pc:sldMk cId="2983352342" sldId="256"/>
            <ac:picMk id="56" creationId="{C0DCA010-6A26-7919-E875-AD2163F65788}"/>
          </ac:picMkLst>
        </pc:picChg>
        <pc:picChg chg="mod">
          <ac:chgData name="Leonie Waring" userId="S::lwaring@burnley-ept.com::cf30d76d-5e07-4af3-bd95-95439a99097f" providerId="AD" clId="Web-{26B01EAA-BB2B-F4D7-71AB-81D0214014B8}" dt="2025-06-09T08:30:38.616" v="235" actId="1076"/>
          <ac:picMkLst>
            <pc:docMk/>
            <pc:sldMk cId="2983352342" sldId="256"/>
            <ac:picMk id="106" creationId="{00000000-0000-0000-0000-000000000000}"/>
          </ac:picMkLst>
        </pc:picChg>
        <pc:picChg chg="mod">
          <ac:chgData name="Leonie Waring" userId="S::lwaring@burnley-ept.com::cf30d76d-5e07-4af3-bd95-95439a99097f" providerId="AD" clId="Web-{26B01EAA-BB2B-F4D7-71AB-81D0214014B8}" dt="2025-06-09T08:31:19.337" v="250" actId="1076"/>
          <ac:picMkLst>
            <pc:docMk/>
            <pc:sldMk cId="2983352342" sldId="256"/>
            <ac:picMk id="114" creationId="{00000000-0000-0000-0000-000000000000}"/>
          </ac:picMkLst>
        </pc:picChg>
        <pc:picChg chg="del">
          <ac:chgData name="Leonie Waring" userId="S::lwaring@burnley-ept.com::cf30d76d-5e07-4af3-bd95-95439a99097f" providerId="AD" clId="Web-{26B01EAA-BB2B-F4D7-71AB-81D0214014B8}" dt="2025-06-09T08:34:03.753" v="359"/>
          <ac:picMkLst>
            <pc:docMk/>
            <pc:sldMk cId="2983352342" sldId="256"/>
            <ac:picMk id="117" creationId="{00000000-0000-0000-0000-000000000000}"/>
          </ac:picMkLst>
        </pc:picChg>
        <pc:picChg chg="del">
          <ac:chgData name="Leonie Waring" userId="S::lwaring@burnley-ept.com::cf30d76d-5e07-4af3-bd95-95439a99097f" providerId="AD" clId="Web-{26B01EAA-BB2B-F4D7-71AB-81D0214014B8}" dt="2025-06-09T07:16:06.737" v="53"/>
          <ac:picMkLst>
            <pc:docMk/>
            <pc:sldMk cId="2983352342" sldId="256"/>
            <ac:picMk id="1032" creationId="{00000000-0000-0000-0000-000000000000}"/>
          </ac:picMkLst>
        </pc:picChg>
        <pc:picChg chg="del">
          <ac:chgData name="Leonie Waring" userId="S::lwaring@burnley-ept.com::cf30d76d-5e07-4af3-bd95-95439a99097f" providerId="AD" clId="Web-{26B01EAA-BB2B-F4D7-71AB-81D0214014B8}" dt="2025-06-09T07:16:06.737" v="52"/>
          <ac:picMkLst>
            <pc:docMk/>
            <pc:sldMk cId="2983352342" sldId="256"/>
            <ac:picMk id="1034" creationId="{00000000-0000-0000-0000-000000000000}"/>
          </ac:picMkLst>
        </pc:picChg>
      </pc:sldChg>
    </pc:docChg>
  </pc:docChgLst>
  <pc:docChgLst>
    <pc:chgData name="Leonie Waring" userId="S::leonie.waring@burnleyhigh.com::cf30d76d-5e07-4af3-bd95-95439a99097f" providerId="AD" clId="Web-{ADC32A95-1851-5DBC-A61F-D7BE4C3D4D05}"/>
    <pc:docChg chg="modSld">
      <pc:chgData name="Leonie Waring" userId="S::leonie.waring@burnleyhigh.com::cf30d76d-5e07-4af3-bd95-95439a99097f" providerId="AD" clId="Web-{ADC32A95-1851-5DBC-A61F-D7BE4C3D4D05}" dt="2024-07-02T08:54:41.733" v="52" actId="20577"/>
      <pc:docMkLst>
        <pc:docMk/>
      </pc:docMkLst>
      <pc:sldChg chg="delSp modSp">
        <pc:chgData name="Leonie Waring" userId="S::leonie.waring@burnleyhigh.com::cf30d76d-5e07-4af3-bd95-95439a99097f" providerId="AD" clId="Web-{ADC32A95-1851-5DBC-A61F-D7BE4C3D4D05}" dt="2024-07-02T08:54:41.733" v="52" actId="20577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ADC32A95-1851-5DBC-A61F-D7BE4C3D4D05}" dt="2024-07-02T08:52:43.256" v="41" actId="14100"/>
          <ac:spMkLst>
            <pc:docMk/>
            <pc:sldMk cId="2983352342" sldId="256"/>
            <ac:spMk id="51" creationId="{F8AC7A8F-A49A-0C61-C4CC-3BE07D733C9B}"/>
          </ac:spMkLst>
        </pc:spChg>
        <pc:spChg chg="mod">
          <ac:chgData name="Leonie Waring" userId="S::leonie.waring@burnleyhigh.com::cf30d76d-5e07-4af3-bd95-95439a99097f" providerId="AD" clId="Web-{ADC32A95-1851-5DBC-A61F-D7BE4C3D4D05}" dt="2024-07-02T08:54:41.733" v="52" actId="20577"/>
          <ac:spMkLst>
            <pc:docMk/>
            <pc:sldMk cId="2983352342" sldId="256"/>
            <ac:spMk id="67" creationId="{024AD9EA-FD05-AC70-F282-BB34DE2837C5}"/>
          </ac:spMkLst>
        </pc:spChg>
        <pc:spChg chg="mod">
          <ac:chgData name="Leonie Waring" userId="S::leonie.waring@burnleyhigh.com::cf30d76d-5e07-4af3-bd95-95439a99097f" providerId="AD" clId="Web-{ADC32A95-1851-5DBC-A61F-D7BE4C3D4D05}" dt="2024-07-02T08:54:35.858" v="51" actId="1076"/>
          <ac:spMkLst>
            <pc:docMk/>
            <pc:sldMk cId="2983352342" sldId="256"/>
            <ac:spMk id="69" creationId="{9B9FF983-26CE-77BD-A79E-9325458ACB46}"/>
          </ac:spMkLst>
        </pc:spChg>
        <pc:spChg chg="mod">
          <ac:chgData name="Leonie Waring" userId="S::leonie.waring@burnleyhigh.com::cf30d76d-5e07-4af3-bd95-95439a99097f" providerId="AD" clId="Web-{ADC32A95-1851-5DBC-A61F-D7BE4C3D4D05}" dt="2024-07-02T08:53:59.339" v="43" actId="20577"/>
          <ac:spMkLst>
            <pc:docMk/>
            <pc:sldMk cId="2983352342" sldId="256"/>
            <ac:spMk id="98" creationId="{86C57702-84D3-7341-6E0F-549E779B0E2E}"/>
          </ac:spMkLst>
        </pc:spChg>
        <pc:spChg chg="del mod">
          <ac:chgData name="Leonie Waring" userId="S::leonie.waring@burnleyhigh.com::cf30d76d-5e07-4af3-bd95-95439a99097f" providerId="AD" clId="Web-{ADC32A95-1851-5DBC-A61F-D7BE4C3D4D05}" dt="2024-07-02T08:51:49.815" v="1"/>
          <ac:spMkLst>
            <pc:docMk/>
            <pc:sldMk cId="2983352342" sldId="256"/>
            <ac:spMk id="104" creationId="{A149D66E-03C9-1B24-2814-0A64FBDF4DDE}"/>
          </ac:spMkLst>
        </pc:spChg>
        <pc:spChg chg="mod">
          <ac:chgData name="Leonie Waring" userId="S::leonie.waring@burnleyhigh.com::cf30d76d-5e07-4af3-bd95-95439a99097f" providerId="AD" clId="Web-{ADC32A95-1851-5DBC-A61F-D7BE4C3D4D05}" dt="2024-07-02T08:52:09.426" v="8" actId="1076"/>
          <ac:spMkLst>
            <pc:docMk/>
            <pc:sldMk cId="2983352342" sldId="256"/>
            <ac:spMk id="123" creationId="{7331860C-D8BF-7092-98FA-E3076C58AF54}"/>
          </ac:spMkLst>
        </pc:spChg>
        <pc:spChg chg="mod">
          <ac:chgData name="Leonie Waring" userId="S::leonie.waring@burnleyhigh.com::cf30d76d-5e07-4af3-bd95-95439a99097f" providerId="AD" clId="Web-{ADC32A95-1851-5DBC-A61F-D7BE4C3D4D05}" dt="2024-07-02T08:52:06.425" v="7" actId="1076"/>
          <ac:spMkLst>
            <pc:docMk/>
            <pc:sldMk cId="2983352342" sldId="256"/>
            <ac:spMk id="124" creationId="{3E984C10-0B95-7864-CD51-4B8812521EDC}"/>
          </ac:spMkLst>
        </pc:spChg>
        <pc:spChg chg="mod">
          <ac:chgData name="Leonie Waring" userId="S::leonie.waring@burnleyhigh.com::cf30d76d-5e07-4af3-bd95-95439a99097f" providerId="AD" clId="Web-{ADC32A95-1851-5DBC-A61F-D7BE4C3D4D05}" dt="2024-07-02T08:52:02.331" v="6" actId="1076"/>
          <ac:spMkLst>
            <pc:docMk/>
            <pc:sldMk cId="2983352342" sldId="256"/>
            <ac:spMk id="125" creationId="{7844F26B-170B-384D-5C00-A67B501E847F}"/>
          </ac:spMkLst>
        </pc:spChg>
        <pc:spChg chg="mod">
          <ac:chgData name="Leonie Waring" userId="S::leonie.waring@burnleyhigh.com::cf30d76d-5e07-4af3-bd95-95439a99097f" providerId="AD" clId="Web-{ADC32A95-1851-5DBC-A61F-D7BE4C3D4D05}" dt="2024-07-02T08:51:57.940" v="4" actId="1076"/>
          <ac:spMkLst>
            <pc:docMk/>
            <pc:sldMk cId="2983352342" sldId="256"/>
            <ac:spMk id="126" creationId="{F8AC7A8F-A49A-0C61-C4CC-3BE07D733C9B}"/>
          </ac:spMkLst>
        </pc:spChg>
        <pc:spChg chg="mod">
          <ac:chgData name="Leonie Waring" userId="S::leonie.waring@burnleyhigh.com::cf30d76d-5e07-4af3-bd95-95439a99097f" providerId="AD" clId="Web-{ADC32A95-1851-5DBC-A61F-D7BE4C3D4D05}" dt="2024-07-02T08:51:52.987" v="2" actId="1076"/>
          <ac:spMkLst>
            <pc:docMk/>
            <pc:sldMk cId="2983352342" sldId="256"/>
            <ac:spMk id="132" creationId="{95361679-89FB-FFD2-07BF-87FC197F10B9}"/>
          </ac:spMkLst>
        </pc:spChg>
        <pc:picChg chg="mod">
          <ac:chgData name="Leonie Waring" userId="S::leonie.waring@burnleyhigh.com::cf30d76d-5e07-4af3-bd95-95439a99097f" providerId="AD" clId="Web-{ADC32A95-1851-5DBC-A61F-D7BE4C3D4D05}" dt="2024-07-02T08:52:19.536" v="10" actId="1076"/>
          <ac:picMkLst>
            <pc:docMk/>
            <pc:sldMk cId="2983352342" sldId="256"/>
            <ac:picMk id="1032" creationId="{00000000-0000-0000-0000-000000000000}"/>
          </ac:picMkLst>
        </pc:picChg>
        <pc:picChg chg="mod">
          <ac:chgData name="Leonie Waring" userId="S::leonie.waring@burnleyhigh.com::cf30d76d-5e07-4af3-bd95-95439a99097f" providerId="AD" clId="Web-{ADC32A95-1851-5DBC-A61F-D7BE4C3D4D05}" dt="2024-07-02T08:52:16.629" v="9" actId="1076"/>
          <ac:picMkLst>
            <pc:docMk/>
            <pc:sldMk cId="2983352342" sldId="256"/>
            <ac:picMk id="1034" creationId="{00000000-0000-0000-0000-000000000000}"/>
          </ac:picMkLst>
        </pc:picChg>
      </pc:sldChg>
    </pc:docChg>
  </pc:docChgLst>
  <pc:docChgLst>
    <pc:chgData name="Leonie Waring" userId="S::leonie.waring@burnleyhigh.com::cf30d76d-5e07-4af3-bd95-95439a99097f" providerId="AD" clId="Web-{8D197D5E-DE5E-3831-ED89-529EFD6F85DB}"/>
    <pc:docChg chg="modSld">
      <pc:chgData name="Leonie Waring" userId="S::leonie.waring@burnleyhigh.com::cf30d76d-5e07-4af3-bd95-95439a99097f" providerId="AD" clId="Web-{8D197D5E-DE5E-3831-ED89-529EFD6F85DB}" dt="2024-07-01T11:59:34.051" v="83" actId="1076"/>
      <pc:docMkLst>
        <pc:docMk/>
      </pc:docMkLst>
      <pc:sldChg chg="addSp delSp modSp">
        <pc:chgData name="Leonie Waring" userId="S::leonie.waring@burnleyhigh.com::cf30d76d-5e07-4af3-bd95-95439a99097f" providerId="AD" clId="Web-{8D197D5E-DE5E-3831-ED89-529EFD6F85DB}" dt="2024-07-01T11:59:34.051" v="83" actId="1076"/>
        <pc:sldMkLst>
          <pc:docMk/>
          <pc:sldMk cId="2983352342" sldId="256"/>
        </pc:sldMkLst>
        <pc:spChg chg="mod">
          <ac:chgData name="Leonie Waring" userId="S::leonie.waring@burnleyhigh.com::cf30d76d-5e07-4af3-bd95-95439a99097f" providerId="AD" clId="Web-{8D197D5E-DE5E-3831-ED89-529EFD6F85DB}" dt="2024-07-01T11:57:34.501" v="31" actId="20577"/>
          <ac:spMkLst>
            <pc:docMk/>
            <pc:sldMk cId="2983352342" sldId="256"/>
            <ac:spMk id="7" creationId="{0A643E14-73E1-E55A-A3AC-D0C025AD1E42}"/>
          </ac:spMkLst>
        </pc:spChg>
        <pc:spChg chg="add mod">
          <ac:chgData name="Leonie Waring" userId="S::leonie.waring@burnleyhigh.com::cf30d76d-5e07-4af3-bd95-95439a99097f" providerId="AD" clId="Web-{8D197D5E-DE5E-3831-ED89-529EFD6F85DB}" dt="2024-07-01T11:59:34.051" v="83" actId="1076"/>
          <ac:spMkLst>
            <pc:docMk/>
            <pc:sldMk cId="2983352342" sldId="256"/>
            <ac:spMk id="13" creationId="{C9F26601-98B6-B470-892B-446421BC0B6E}"/>
          </ac:spMkLst>
        </pc:spChg>
        <pc:spChg chg="mod">
          <ac:chgData name="Leonie Waring" userId="S::leonie.waring@burnleyhigh.com::cf30d76d-5e07-4af3-bd95-95439a99097f" providerId="AD" clId="Web-{8D197D5E-DE5E-3831-ED89-529EFD6F85DB}" dt="2024-07-01T11:58:48.393" v="71" actId="1076"/>
          <ac:spMkLst>
            <pc:docMk/>
            <pc:sldMk cId="2983352342" sldId="256"/>
            <ac:spMk id="51" creationId="{F8AC7A8F-A49A-0C61-C4CC-3BE07D733C9B}"/>
          </ac:spMkLst>
        </pc:spChg>
        <pc:spChg chg="mod">
          <ac:chgData name="Leonie Waring" userId="S::leonie.waring@burnleyhigh.com::cf30d76d-5e07-4af3-bd95-95439a99097f" providerId="AD" clId="Web-{8D197D5E-DE5E-3831-ED89-529EFD6F85DB}" dt="2024-07-01T11:59:06.035" v="77" actId="1076"/>
          <ac:spMkLst>
            <pc:docMk/>
            <pc:sldMk cId="2983352342" sldId="256"/>
            <ac:spMk id="104" creationId="{A149D66E-03C9-1B24-2814-0A64FBDF4DDE}"/>
          </ac:spMkLst>
        </pc:spChg>
        <pc:spChg chg="mod">
          <ac:chgData name="Leonie Waring" userId="S::leonie.waring@burnleyhigh.com::cf30d76d-5e07-4af3-bd95-95439a99097f" providerId="AD" clId="Web-{8D197D5E-DE5E-3831-ED89-529EFD6F85DB}" dt="2024-07-01T11:58:53.644" v="72" actId="1076"/>
          <ac:spMkLst>
            <pc:docMk/>
            <pc:sldMk cId="2983352342" sldId="256"/>
            <ac:spMk id="123" creationId="{7331860C-D8BF-7092-98FA-E3076C58AF54}"/>
          </ac:spMkLst>
        </pc:spChg>
        <pc:spChg chg="mod">
          <ac:chgData name="Leonie Waring" userId="S::leonie.waring@burnleyhigh.com::cf30d76d-5e07-4af3-bd95-95439a99097f" providerId="AD" clId="Web-{8D197D5E-DE5E-3831-ED89-529EFD6F85DB}" dt="2024-07-01T11:58:55.706" v="73" actId="1076"/>
          <ac:spMkLst>
            <pc:docMk/>
            <pc:sldMk cId="2983352342" sldId="256"/>
            <ac:spMk id="124" creationId="{3E984C10-0B95-7864-CD51-4B8812521EDC}"/>
          </ac:spMkLst>
        </pc:spChg>
        <pc:spChg chg="mod">
          <ac:chgData name="Leonie Waring" userId="S::leonie.waring@burnleyhigh.com::cf30d76d-5e07-4af3-bd95-95439a99097f" providerId="AD" clId="Web-{8D197D5E-DE5E-3831-ED89-529EFD6F85DB}" dt="2024-07-01T11:58:57.988" v="74" actId="1076"/>
          <ac:spMkLst>
            <pc:docMk/>
            <pc:sldMk cId="2983352342" sldId="256"/>
            <ac:spMk id="125" creationId="{7844F26B-170B-384D-5C00-A67B501E847F}"/>
          </ac:spMkLst>
        </pc:spChg>
        <pc:spChg chg="mod">
          <ac:chgData name="Leonie Waring" userId="S::leonie.waring@burnleyhigh.com::cf30d76d-5e07-4af3-bd95-95439a99097f" providerId="AD" clId="Web-{8D197D5E-DE5E-3831-ED89-529EFD6F85DB}" dt="2024-07-01T11:59:00.738" v="75" actId="1076"/>
          <ac:spMkLst>
            <pc:docMk/>
            <pc:sldMk cId="2983352342" sldId="256"/>
            <ac:spMk id="126" creationId="{F8AC7A8F-A49A-0C61-C4CC-3BE07D733C9B}"/>
          </ac:spMkLst>
        </pc:spChg>
        <pc:spChg chg="mod">
          <ac:chgData name="Leonie Waring" userId="S::leonie.waring@burnleyhigh.com::cf30d76d-5e07-4af3-bd95-95439a99097f" providerId="AD" clId="Web-{8D197D5E-DE5E-3831-ED89-529EFD6F85DB}" dt="2024-07-01T11:59:02.644" v="76" actId="1076"/>
          <ac:spMkLst>
            <pc:docMk/>
            <pc:sldMk cId="2983352342" sldId="256"/>
            <ac:spMk id="132" creationId="{95361679-89FB-FFD2-07BF-87FC197F10B9}"/>
          </ac:spMkLst>
        </pc:spChg>
        <pc:spChg chg="mod">
          <ac:chgData name="Leonie Waring" userId="S::leonie.waring@burnleyhigh.com::cf30d76d-5e07-4af3-bd95-95439a99097f" providerId="AD" clId="Web-{8D197D5E-DE5E-3831-ED89-529EFD6F85DB}" dt="2024-07-01T11:54:11.479" v="14" actId="20577"/>
          <ac:spMkLst>
            <pc:docMk/>
            <pc:sldMk cId="2983352342" sldId="256"/>
            <ac:spMk id="286" creationId="{00000000-0000-0000-0000-000000000000}"/>
          </ac:spMkLst>
        </pc:spChg>
        <pc:picChg chg="del">
          <ac:chgData name="Leonie Waring" userId="S::leonie.waring@burnleyhigh.com::cf30d76d-5e07-4af3-bd95-95439a99097f" providerId="AD" clId="Web-{8D197D5E-DE5E-3831-ED89-529EFD6F85DB}" dt="2024-07-01T11:58:44.893" v="69"/>
          <ac:picMkLst>
            <pc:docMk/>
            <pc:sldMk cId="2983352342" sldId="256"/>
            <ac:picMk id="1036" creationId="{00000000-0000-0000-0000-000000000000}"/>
          </ac:picMkLst>
        </pc:picChg>
      </pc:sldChg>
    </pc:docChg>
  </pc:docChgLst>
  <pc:docChgLst>
    <pc:chgData name="Leonie Waring" userId="S::lwaring@burnley-ept.com::cf30d76d-5e07-4af3-bd95-95439a99097f" providerId="AD" clId="Web-{9D861605-0BA1-684D-F127-EF6DDD8FB93F}"/>
    <pc:docChg chg="modSld">
      <pc:chgData name="Leonie Waring" userId="S::lwaring@burnley-ept.com::cf30d76d-5e07-4af3-bd95-95439a99097f" providerId="AD" clId="Web-{9D861605-0BA1-684D-F127-EF6DDD8FB93F}" dt="2025-06-25T13:13:30.388" v="3" actId="20577"/>
      <pc:docMkLst>
        <pc:docMk/>
      </pc:docMkLst>
      <pc:sldChg chg="modSp">
        <pc:chgData name="Leonie Waring" userId="S::lwaring@burnley-ept.com::cf30d76d-5e07-4af3-bd95-95439a99097f" providerId="AD" clId="Web-{9D861605-0BA1-684D-F127-EF6DDD8FB93F}" dt="2025-06-25T13:13:30.388" v="3" actId="20577"/>
        <pc:sldMkLst>
          <pc:docMk/>
          <pc:sldMk cId="2983352342" sldId="256"/>
        </pc:sldMkLst>
        <pc:spChg chg="mod">
          <ac:chgData name="Leonie Waring" userId="S::lwaring@burnley-ept.com::cf30d76d-5e07-4af3-bd95-95439a99097f" providerId="AD" clId="Web-{9D861605-0BA1-684D-F127-EF6DDD8FB93F}" dt="2025-06-25T13:13:30.388" v="3" actId="20577"/>
          <ac:spMkLst>
            <pc:docMk/>
            <pc:sldMk cId="2983352342" sldId="256"/>
            <ac:spMk id="57" creationId="{341C9D2F-B627-8634-E930-F9F6E81EF2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5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0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9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6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5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1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1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0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2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D676-D3C3-4AA9-9270-1CC973D195A6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439902"/>
          </a:xfrm>
          <a:solidFill>
            <a:srgbClr val="9900CC"/>
          </a:solidFill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The BHS Learning Journey – Y7 History – c.500-1500</a:t>
            </a:r>
            <a:endParaRPr lang="en-GB" sz="1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8" name="AutoShape 2" descr="Image result for road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5" name="Group 254"/>
          <p:cNvGrpSpPr/>
          <p:nvPr/>
        </p:nvGrpSpPr>
        <p:grpSpPr>
          <a:xfrm>
            <a:off x="129631" y="2592080"/>
            <a:ext cx="6758514" cy="6382855"/>
            <a:chOff x="99486" y="2979654"/>
            <a:chExt cx="6758514" cy="6382855"/>
          </a:xfrm>
        </p:grpSpPr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307975" y="6916163"/>
              <a:ext cx="6550025" cy="2446346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486" y="3945855"/>
              <a:ext cx="6510320" cy="2446346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7975" y="5951732"/>
              <a:ext cx="2471320" cy="1469979"/>
            </a:xfrm>
            <a:prstGeom prst="rect">
              <a:avLst/>
            </a:prstGeom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5822" y="2979654"/>
              <a:ext cx="2152692" cy="1453118"/>
            </a:xfrm>
            <a:prstGeom prst="rect">
              <a:avLst/>
            </a:prstGeom>
          </p:spPr>
        </p:pic>
      </p:grpSp>
      <p:sp>
        <p:nvSpPr>
          <p:cNvPr id="262" name="Oval 261"/>
          <p:cNvSpPr/>
          <p:nvPr/>
        </p:nvSpPr>
        <p:spPr>
          <a:xfrm>
            <a:off x="5569454" y="8395295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Year 7 Autumn Term 1A</a:t>
            </a:r>
          </a:p>
        </p:txBody>
      </p:sp>
      <p:sp>
        <p:nvSpPr>
          <p:cNvPr id="273" name="Oval 272"/>
          <p:cNvSpPr/>
          <p:nvPr/>
        </p:nvSpPr>
        <p:spPr>
          <a:xfrm>
            <a:off x="816760" y="7337084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Year 7 Autumn Term 1B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4478590" y="8555085"/>
            <a:ext cx="1025754" cy="360001"/>
          </a:xfrm>
          <a:prstGeom prst="rect">
            <a:avLst/>
          </a:prstGeom>
          <a:solidFill>
            <a:srgbClr val="F6F6F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 dirty="0">
                <a:solidFill>
                  <a:schemeClr val="accent2"/>
                </a:solidFill>
                <a:ea typeface="+mn-lt"/>
                <a:cs typeface="+mn-lt"/>
              </a:rPr>
              <a:t>Why were the Silk Roads so important? </a:t>
            </a:r>
            <a:endParaRPr lang="en-US" sz="700" b="1">
              <a:solidFill>
                <a:schemeClr val="accent2"/>
              </a:solidFill>
              <a:ea typeface="+mn-lt"/>
              <a:cs typeface="+mn-lt"/>
            </a:endParaRPr>
          </a:p>
        </p:txBody>
      </p:sp>
      <p:pic>
        <p:nvPicPr>
          <p:cNvPr id="306" name="Picture 3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" y="1219814"/>
            <a:ext cx="5591175" cy="1800225"/>
          </a:xfrm>
          <a:prstGeom prst="rect">
            <a:avLst/>
          </a:prstGeom>
        </p:spPr>
      </p:pic>
      <p:sp>
        <p:nvSpPr>
          <p:cNvPr id="308" name="Rectangle 307"/>
          <p:cNvSpPr/>
          <p:nvPr/>
        </p:nvSpPr>
        <p:spPr>
          <a:xfrm>
            <a:off x="5207846" y="463818"/>
            <a:ext cx="90329" cy="10586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Pentagon 306"/>
          <p:cNvSpPr/>
          <p:nvPr/>
        </p:nvSpPr>
        <p:spPr>
          <a:xfrm>
            <a:off x="5078984" y="562013"/>
            <a:ext cx="1216512" cy="329988"/>
          </a:xfrm>
          <a:prstGeom prst="homePlat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Year 8 this way!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8DF3DCC-DE92-15DB-E98F-743A9732E5D5}"/>
              </a:ext>
            </a:extLst>
          </p:cNvPr>
          <p:cNvSpPr/>
          <p:nvPr/>
        </p:nvSpPr>
        <p:spPr>
          <a:xfrm>
            <a:off x="5591284" y="4615929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Year 7 Spring Term 2B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009068A-F536-BB58-96FB-DB0E886E9DDC}"/>
              </a:ext>
            </a:extLst>
          </p:cNvPr>
          <p:cNvSpPr/>
          <p:nvPr/>
        </p:nvSpPr>
        <p:spPr>
          <a:xfrm>
            <a:off x="1733232" y="3222952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Year 7 Summer 3A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6C57702-84D3-7341-6E0F-549E779B0E2E}"/>
              </a:ext>
            </a:extLst>
          </p:cNvPr>
          <p:cNvSpPr/>
          <p:nvPr/>
        </p:nvSpPr>
        <p:spPr>
          <a:xfrm>
            <a:off x="2163363" y="7555545"/>
            <a:ext cx="1025746" cy="383160"/>
          </a:xfrm>
          <a:prstGeom prst="rect">
            <a:avLst/>
          </a:prstGeom>
          <a:solidFill>
            <a:srgbClr val="F6F6F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>
                <a:solidFill>
                  <a:srgbClr val="0070C0"/>
                </a:solidFill>
                <a:ea typeface="Calibri"/>
                <a:cs typeface="Calibri"/>
              </a:rPr>
              <a:t>Did the Normans bring a ‘truckload of trouble?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0B2EE3-B179-35C7-6381-7DCEBBE08752}"/>
              </a:ext>
            </a:extLst>
          </p:cNvPr>
          <p:cNvSpPr/>
          <p:nvPr/>
        </p:nvSpPr>
        <p:spPr>
          <a:xfrm>
            <a:off x="30145" y="5436837"/>
            <a:ext cx="370143" cy="67377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CEA2D78-D081-E9C2-DC95-209D929E3607}"/>
              </a:ext>
            </a:extLst>
          </p:cNvPr>
          <p:cNvSpPr/>
          <p:nvPr/>
        </p:nvSpPr>
        <p:spPr>
          <a:xfrm>
            <a:off x="327442" y="6530770"/>
            <a:ext cx="1108811" cy="353824"/>
          </a:xfrm>
          <a:prstGeom prst="rect">
            <a:avLst/>
          </a:prstGeom>
          <a:solidFill>
            <a:srgbClr val="F6F6F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>
                <a:solidFill>
                  <a:srgbClr val="FF0000"/>
                </a:solidFill>
                <a:ea typeface="+mn-lt"/>
                <a:cs typeface="+mn-lt"/>
              </a:rPr>
              <a:t>Why was Musa the greatest Mansa of Mali? </a:t>
            </a:r>
            <a:endParaRPr lang="en-US" b="1">
              <a:solidFill>
                <a:srgbClr val="FFFFFF"/>
              </a:solidFill>
              <a:ea typeface="+mn-lt"/>
              <a:cs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B9FF983-26CE-77BD-A79E-9325458ACB46}"/>
              </a:ext>
            </a:extLst>
          </p:cNvPr>
          <p:cNvSpPr txBox="1"/>
          <p:nvPr/>
        </p:nvSpPr>
        <p:spPr>
          <a:xfrm>
            <a:off x="1888919" y="7144556"/>
            <a:ext cx="8397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Who should be crowned the next King of England? 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F8AA66-002A-9D40-33D4-6E427CF4438E}"/>
              </a:ext>
            </a:extLst>
          </p:cNvPr>
          <p:cNvSpPr txBox="1"/>
          <p:nvPr/>
        </p:nvSpPr>
        <p:spPr>
          <a:xfrm>
            <a:off x="2600746" y="7138348"/>
            <a:ext cx="76623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What happened at Stamford Bridge? </a:t>
            </a:r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829C9F-26AE-C2C9-7E89-152C4018C797}"/>
              </a:ext>
            </a:extLst>
          </p:cNvPr>
          <p:cNvSpPr txBox="1"/>
          <p:nvPr/>
        </p:nvSpPr>
        <p:spPr>
          <a:xfrm>
            <a:off x="3247947" y="7025234"/>
            <a:ext cx="660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What happened in the morning at Hastings? 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74" name="TextBox 125">
            <a:extLst>
              <a:ext uri="{FF2B5EF4-FFF2-40B4-BE49-F238E27FC236}">
                <a16:creationId xmlns:a16="http://schemas.microsoft.com/office/drawing/2014/main" id="{4F63353E-915D-3F4F-57F7-DF6751461EF2}"/>
              </a:ext>
            </a:extLst>
          </p:cNvPr>
          <p:cNvSpPr txBox="1"/>
          <p:nvPr/>
        </p:nvSpPr>
        <p:spPr>
          <a:xfrm>
            <a:off x="5176035" y="6195541"/>
            <a:ext cx="101387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rgbClr val="0070C0"/>
                </a:solidFill>
              </a:rPr>
              <a:t>Summative Assessment: </a:t>
            </a:r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Did the Normans bring a ‘truckload of trouble?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FD263D-81D5-9B31-98C7-2315236AC5C9}"/>
              </a:ext>
            </a:extLst>
          </p:cNvPr>
          <p:cNvSpPr txBox="1"/>
          <p:nvPr/>
        </p:nvSpPr>
        <p:spPr>
          <a:xfrm>
            <a:off x="3861314" y="7024067"/>
            <a:ext cx="6368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What happened in the afternoon at Hastings? </a:t>
            </a:r>
            <a:endParaRPr lang="en-US" dirty="0"/>
          </a:p>
        </p:txBody>
      </p:sp>
      <p:sp>
        <p:nvSpPr>
          <p:cNvPr id="296" name="Oval 295"/>
          <p:cNvSpPr/>
          <p:nvPr/>
        </p:nvSpPr>
        <p:spPr>
          <a:xfrm>
            <a:off x="1530872" y="6253888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Year 7 Spring Term 2A</a:t>
            </a:r>
          </a:p>
        </p:txBody>
      </p:sp>
      <p:pic>
        <p:nvPicPr>
          <p:cNvPr id="1026" name="Picture 2" descr="https://attachments.office.net/owa/leonie.waring%40burnleyhigh.com/service.svc/s/GetAttachmentThumbnail?id=AAMkADk0OGEzYjIyLWFjOTYtNDE0Yi04NDZlLTYyMzE4YTY2ZDIxYwBGAAAAAACPozaVtANwQaMleRIGgCKLBwCI3W2f2dB6QL589imE9aulAAAAAAEMAACI3W2f2dB6QL589imE9aulAADN3rtpAAABEgAQAGej183VawZBju0KHHy6AQ8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I4OCwiZXhwIjoxNjg3MjU2ODg4LCJpc3MiOiIwMDAwMDAwMi0wMDAwLTBmZjEtY2UwMC0wMDAwMDAwMDAwMDBAYTcwMzM4MDEtM2U5NS00MDk5LTg2MmQtY2RmMjE3ZjVhMTZlIiwiYXVkIjoiMDAwMDAwMDItMDAwMC0wZmYxLWNlMDAtMDAwMDAwMDAwMDAwL2F0dGFjaG1lbnRzLm9mZmljZS5uZXRAYTcwMzM4MDEtM2U5NS00MDk5LTg2MmQtY2RmMjE3ZjVhMTZlIiwiaGFwcCI6Im93YSJ9.D8pJrXOF9An6Lv28inaKfCTaSgrN39KeeDsWsEGheE2o24L2WON-5h17fcYjHqhCUcq6B1NumzbME3n43gEJZfOjE2RSVjCqXujCtjRXxQOuSJkK0XBbSslf8VeEZPxDhrxCKPh_P0Do4Lpww4tsD--9QDtbLVug1D2qjCRbf6MfdwtGPxDijvBKIlvoXEjAf5XMbsCPpOL4QP8eO2lv5-90NPBmiBzPI6AJyVCu1K8Loow9p4yGSDmFtPJl3vvH1bTibBihHqbHjlLGbox5deF2xdYnQzx0VQ0do0fhLE8huUJhjiiduGFI4UlIZ-CW2U2c2qrI_mXo0ekFUNA5kQ&amp;X-OWA-CANARY=5gNVMCIa9UuCKyTn3LLAZoBTFRl4cdsYEAS7I1UGXkhWXqdAclSF32h-uHcl96XUfniMextN_MY.&amp;owa=outlook.office.com&amp;scriptVer=20230609005.12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7" y="15720300"/>
            <a:ext cx="7297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I4OCwiZXhwIjoxNjg3MjU2ODg4LCJpc3MiOiIwMDAwMDAwMi0wMDAwLTBmZjEtY2UwMC0wMDAwMDAwMDAwMDBAYTcwMzM4MDEtM2U5NS00MDk5LTg2MmQtY2RmMjE3ZjVhMTZlIiwiYXVkIjoiMDAwMDAwMDItMDAwMC0wZmYxLWNlMDAtMDAwMDAwMDAwMDAwL2F0dGFjaG1lbnRzLm9mZmljZS5uZXRAYTcwMzM4MDEtM2U5NS00MDk5LTg2MmQtY2RmMjE3ZjVhMTZlIiwiaGFwcCI6Im93YSJ9.D8pJrXOF9An6Lv28inaKfCTaSgrN39KeeDsWsEGheE2o24L2WON-5h17fcYjHqhCUcq6B1NumzbME3n43gEJZfOjE2RSVjCqXujCtjRXxQOuSJkK0XBbSslf8VeEZPxDhrxCKPh_P0Do4Lpww4tsD--9QDtbLVug1D2qjCRbf6MfdwtGPxDijvBKIlvoXEjAf5XMbsCPpOL4QP8eO2lv5-90NPBmiBzPI6AJyVCu1K8Loow9p4yGSDmFtPJl3vvH1bTibBihHqbHjlLGbox5deF2xdYnQzx0VQ0do0fhLE8huUJhjiiduGFI4UlIZ-CW2U2c2qrI_mXo0ekFUNA5kQ&amp;X-OWA-CANARY=N5dboKAvgkCzd56DMHdE2rCtd0F4cdsYiobR8dekIeRIJugSa5DYfWc0lJM6lSjIOzYf24Wyj3M.&amp;owa=outlook.office.com&amp;scriptVer=20230609005.12&amp;animation=tr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83" y="15619612"/>
            <a:ext cx="84969" cy="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42" y="7559176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67" y="6699189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39" y="5315755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58" y="5559801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90" y="4586914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520CBC-B969-0815-4C70-D375B61DDA2E}"/>
              </a:ext>
            </a:extLst>
          </p:cNvPr>
          <p:cNvSpPr txBox="1"/>
          <p:nvPr/>
        </p:nvSpPr>
        <p:spPr>
          <a:xfrm>
            <a:off x="35164" y="5816385"/>
            <a:ext cx="5131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How do Historians know about the Kingdom of Mali?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CC7E7-6C20-E44F-49E6-76B6FA22F7A2}"/>
              </a:ext>
            </a:extLst>
          </p:cNvPr>
          <p:cNvSpPr txBox="1"/>
          <p:nvPr/>
        </p:nvSpPr>
        <p:spPr>
          <a:xfrm>
            <a:off x="276719" y="5274524"/>
            <a:ext cx="7091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How and why did the Kingdom of Mali rise and fall?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EBF76-E2EA-3E36-6428-ABC991F15C70}"/>
              </a:ext>
            </a:extLst>
          </p:cNvPr>
          <p:cNvSpPr txBox="1"/>
          <p:nvPr/>
        </p:nvSpPr>
        <p:spPr>
          <a:xfrm>
            <a:off x="1015840" y="5048358"/>
            <a:ext cx="8297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What does the life of Mansa Musa tell us about the Kingdom of Mali?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1A623-CC50-4F4D-0081-2711BB3F6FCF}"/>
              </a:ext>
            </a:extLst>
          </p:cNvPr>
          <p:cNvSpPr txBox="1"/>
          <p:nvPr/>
        </p:nvSpPr>
        <p:spPr>
          <a:xfrm>
            <a:off x="4482261" y="7001635"/>
            <a:ext cx="63687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Why did William win the Battle of Hastings? 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AEA959-A178-027E-FCCB-5EC3C15B4939}"/>
              </a:ext>
            </a:extLst>
          </p:cNvPr>
          <p:cNvSpPr/>
          <p:nvPr/>
        </p:nvSpPr>
        <p:spPr>
          <a:xfrm>
            <a:off x="3968978" y="6560421"/>
            <a:ext cx="1101109" cy="353003"/>
          </a:xfrm>
          <a:prstGeom prst="rect">
            <a:avLst/>
          </a:prstGeom>
          <a:solidFill>
            <a:srgbClr val="F6F6F6"/>
          </a:solidFill>
          <a:ln>
            <a:solidFill>
              <a:srgbClr val="00C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 dirty="0">
                <a:solidFill>
                  <a:srgbClr val="00CC30"/>
                </a:solidFill>
                <a:ea typeface="+mn-lt"/>
                <a:cs typeface="+mn-lt"/>
              </a:rPr>
              <a:t>Why was Norman Sicily known as 'one island' with many worlds? </a:t>
            </a:r>
            <a:endParaRPr lang="en-US" b="1">
              <a:solidFill>
                <a:srgbClr val="00CC30"/>
              </a:solidFill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CC2362-A7E3-821C-2CA5-77FDF123EA4B}"/>
              </a:ext>
            </a:extLst>
          </p:cNvPr>
          <p:cNvSpPr txBox="1"/>
          <p:nvPr/>
        </p:nvSpPr>
        <p:spPr>
          <a:xfrm>
            <a:off x="4439888" y="6106644"/>
            <a:ext cx="63687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CC30"/>
                </a:solidFill>
                <a:ea typeface="+mn-lt"/>
                <a:cs typeface="+mn-lt"/>
              </a:rPr>
              <a:t>Why did the Normans invade Sicily? </a:t>
            </a:r>
            <a:endParaRPr lang="en-US">
              <a:solidFill>
                <a:srgbClr val="00CC30"/>
              </a:solidFill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E7007-50C2-A833-3DAD-0F9D42E48D70}"/>
              </a:ext>
            </a:extLst>
          </p:cNvPr>
          <p:cNvSpPr txBox="1"/>
          <p:nvPr/>
        </p:nvSpPr>
        <p:spPr>
          <a:xfrm>
            <a:off x="3747773" y="6106643"/>
            <a:ext cx="63687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CC30"/>
                </a:solidFill>
                <a:ea typeface="+mn-lt"/>
                <a:cs typeface="+mn-lt"/>
              </a:rPr>
              <a:t>How did Sicily connect worlds? 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19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>
            <a:extLst>
              <a:ext uri="{FF2B5EF4-FFF2-40B4-BE49-F238E27FC236}">
                <a16:creationId xmlns:a16="http://schemas.microsoft.com/office/drawing/2014/main" id="{61E0BF17-1BF2-6E41-9F76-D3D20572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85" y="6564052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25">
            <a:extLst>
              <a:ext uri="{FF2B5EF4-FFF2-40B4-BE49-F238E27FC236}">
                <a16:creationId xmlns:a16="http://schemas.microsoft.com/office/drawing/2014/main" id="{21E7E688-E390-D1BA-B486-65C1BC86D97B}"/>
              </a:ext>
            </a:extLst>
          </p:cNvPr>
          <p:cNvSpPr txBox="1"/>
          <p:nvPr/>
        </p:nvSpPr>
        <p:spPr>
          <a:xfrm>
            <a:off x="2746428" y="6051331"/>
            <a:ext cx="92343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CC3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rgbClr val="00CC30"/>
                </a:solidFill>
              </a:rPr>
              <a:t>Progress Check: </a:t>
            </a:r>
            <a:r>
              <a:rPr lang="en-US" sz="600" dirty="0">
                <a:solidFill>
                  <a:srgbClr val="00CC30"/>
                </a:solidFill>
                <a:ea typeface="+mn-lt"/>
                <a:cs typeface="+mn-lt"/>
              </a:rPr>
              <a:t>Why was Norman Sicily known as 'one island' with many worlds? </a:t>
            </a:r>
            <a:endParaRPr lang="en-GB" sz="600" dirty="0">
              <a:solidFill>
                <a:srgbClr val="00CC30"/>
              </a:solidFill>
              <a:ea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6498A5-D9DF-D903-1FC8-7E83F1F8AF1C}"/>
              </a:ext>
            </a:extLst>
          </p:cNvPr>
          <p:cNvSpPr txBox="1"/>
          <p:nvPr/>
        </p:nvSpPr>
        <p:spPr>
          <a:xfrm>
            <a:off x="1891602" y="5041029"/>
            <a:ext cx="78377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" dirty="0">
                <a:solidFill>
                  <a:srgbClr val="FF0000"/>
                </a:solidFill>
              </a:rPr>
              <a:t>Progress Check: Why was Musa the greatest Mansa of Mali?</a:t>
            </a:r>
            <a:r>
              <a:rPr lang="en-US" sz="600" dirty="0">
                <a:ea typeface="Calibri"/>
                <a:cs typeface="Calibri"/>
              </a:rPr>
              <a:t>​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968CCA-65C9-7F33-EB40-736AD1EED056}"/>
              </a:ext>
            </a:extLst>
          </p:cNvPr>
          <p:cNvSpPr/>
          <p:nvPr/>
        </p:nvSpPr>
        <p:spPr>
          <a:xfrm>
            <a:off x="2904990" y="5565801"/>
            <a:ext cx="1108811" cy="353824"/>
          </a:xfrm>
          <a:prstGeom prst="rect">
            <a:avLst/>
          </a:prstGeom>
          <a:solidFill>
            <a:srgbClr val="F6F6F6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 dirty="0">
                <a:solidFill>
                  <a:srgbClr val="FF33CC"/>
                </a:solidFill>
                <a:ea typeface="+mn-lt"/>
                <a:cs typeface="+mn-lt"/>
              </a:rPr>
              <a:t>Why was Benin known as the 'mighty' kingdom? 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2ECD1B-8DB1-CDB2-86CD-22E0649CB036}"/>
              </a:ext>
            </a:extLst>
          </p:cNvPr>
          <p:cNvSpPr txBox="1"/>
          <p:nvPr/>
        </p:nvSpPr>
        <p:spPr>
          <a:xfrm>
            <a:off x="2855015" y="5033279"/>
            <a:ext cx="7091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How and why did the Kingdom of Benin rise and fall? </a:t>
            </a:r>
            <a:endParaRPr lang="en-US">
              <a:solidFill>
                <a:srgbClr val="FF33CC"/>
              </a:solidFill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0C1B43-2058-4C0F-043B-6624A9DD0D98}"/>
              </a:ext>
            </a:extLst>
          </p:cNvPr>
          <p:cNvSpPr txBox="1"/>
          <p:nvPr/>
        </p:nvSpPr>
        <p:spPr>
          <a:xfrm>
            <a:off x="3609542" y="5078511"/>
            <a:ext cx="7845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How do Historians know about the Kingdom of Benin? 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B94EE1-21D0-BCB4-24AB-A2BCF7010739}"/>
              </a:ext>
            </a:extLst>
          </p:cNvPr>
          <p:cNvSpPr txBox="1"/>
          <p:nvPr/>
        </p:nvSpPr>
        <p:spPr>
          <a:xfrm>
            <a:off x="4334147" y="5078510"/>
            <a:ext cx="7845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What was so mighty about Benin city? 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D82965-9233-0E4F-1912-76D9DF4C91FF}"/>
              </a:ext>
            </a:extLst>
          </p:cNvPr>
          <p:cNvSpPr txBox="1"/>
          <p:nvPr/>
        </p:nvSpPr>
        <p:spPr>
          <a:xfrm>
            <a:off x="5946710" y="5568745"/>
            <a:ext cx="783773" cy="55399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" dirty="0">
                <a:solidFill>
                  <a:srgbClr val="FF33CC"/>
                </a:solidFill>
              </a:rPr>
              <a:t>Summative Assessment: </a:t>
            </a:r>
            <a:r>
              <a:rPr lang="en-GB" sz="600" dirty="0">
                <a:solidFill>
                  <a:srgbClr val="FF33CC"/>
                </a:solidFill>
                <a:ea typeface="+mn-lt"/>
                <a:cs typeface="+mn-lt"/>
              </a:rPr>
              <a:t>Why was Benin known as the 'mighty' Kingdom? </a:t>
            </a:r>
            <a:endParaRPr lang="en-US">
              <a:solidFill>
                <a:srgbClr val="FF33CC"/>
              </a:solidFill>
              <a:ea typeface="+mn-lt"/>
              <a:cs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78E423-ED61-04F1-E101-F8C8198CB0ED}"/>
              </a:ext>
            </a:extLst>
          </p:cNvPr>
          <p:cNvSpPr/>
          <p:nvPr/>
        </p:nvSpPr>
        <p:spPr>
          <a:xfrm>
            <a:off x="4319335" y="4592544"/>
            <a:ext cx="1108811" cy="353824"/>
          </a:xfrm>
          <a:prstGeom prst="rect">
            <a:avLst/>
          </a:prstGeom>
          <a:solidFill>
            <a:srgbClr val="F6F6F6"/>
          </a:solidFill>
          <a:ln>
            <a:solidFill>
              <a:srgbClr val="7D0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 dirty="0">
                <a:solidFill>
                  <a:srgbClr val="7D02B3"/>
                </a:solidFill>
                <a:ea typeface="+mn-lt"/>
                <a:cs typeface="+mn-lt"/>
              </a:rPr>
              <a:t>How unlimited was the power of Medieval Plantagenet monarchs? 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FBB426-2A72-9EF5-C467-4B4E2D7E077F}"/>
              </a:ext>
            </a:extLst>
          </p:cNvPr>
          <p:cNvSpPr/>
          <p:nvPr/>
        </p:nvSpPr>
        <p:spPr>
          <a:xfrm>
            <a:off x="5365621" y="4084233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7D02B3"/>
                </a:solidFill>
                <a:ea typeface="+mn-lt"/>
                <a:cs typeface="+mn-lt"/>
              </a:rPr>
              <a:t>Who was Matilda and why was she important?</a:t>
            </a:r>
            <a:endParaRPr lang="en-US" sz="600" dirty="0">
              <a:ea typeface="+mn-lt"/>
              <a:cs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19DABC-8CC0-F1CC-DCBE-DFE669538F0D}"/>
              </a:ext>
            </a:extLst>
          </p:cNvPr>
          <p:cNvSpPr/>
          <p:nvPr/>
        </p:nvSpPr>
        <p:spPr>
          <a:xfrm>
            <a:off x="4580457" y="4060792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7D02B3"/>
                </a:solidFill>
                <a:ea typeface="+mn-lt"/>
                <a:cs typeface="+mn-lt"/>
              </a:rPr>
              <a:t>Why did Thomas Becket and Henry II fall out? </a:t>
            </a:r>
            <a:endParaRPr lang="en-US" sz="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10BD96-4887-7F4C-7340-61BAD4EDEF04}"/>
              </a:ext>
            </a:extLst>
          </p:cNvPr>
          <p:cNvSpPr/>
          <p:nvPr/>
        </p:nvSpPr>
        <p:spPr>
          <a:xfrm>
            <a:off x="3345028" y="4085609"/>
            <a:ext cx="1138957" cy="429210"/>
          </a:xfrm>
          <a:prstGeom prst="rect">
            <a:avLst/>
          </a:prstGeom>
          <a:noFill/>
          <a:ln>
            <a:solidFill>
              <a:srgbClr val="7D0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7D02B3"/>
                </a:solidFill>
                <a:ea typeface="+mn-lt"/>
                <a:cs typeface="+mn-lt"/>
              </a:rPr>
              <a:t>Progress Check: Why was Thomas Becket murdered in Canterbury Cathedral? </a:t>
            </a:r>
            <a:endParaRPr lang="en-US" sz="16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B104070-EC70-F5C7-FEF4-03616D2BCE0B}"/>
              </a:ext>
            </a:extLst>
          </p:cNvPr>
          <p:cNvSpPr/>
          <p:nvPr/>
        </p:nvSpPr>
        <p:spPr>
          <a:xfrm>
            <a:off x="2496915" y="3988650"/>
            <a:ext cx="837506" cy="53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7D02B3"/>
                </a:solidFill>
                <a:ea typeface="+mn-lt"/>
                <a:cs typeface="+mn-lt"/>
              </a:rPr>
              <a:t>Why is King John remembered as one of the worst Kings in History? </a:t>
            </a:r>
            <a:endParaRPr lang="en-US" sz="16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2E7FB0-EE65-6098-2A90-3090AF24D36E}"/>
              </a:ext>
            </a:extLst>
          </p:cNvPr>
          <p:cNvSpPr/>
          <p:nvPr/>
        </p:nvSpPr>
        <p:spPr>
          <a:xfrm>
            <a:off x="1772109" y="4039294"/>
            <a:ext cx="837506" cy="53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7D02B3"/>
                </a:solidFill>
                <a:ea typeface="+mn-lt"/>
                <a:cs typeface="+mn-lt"/>
              </a:rPr>
              <a:t>Did Magna Carta benefit everyone??</a:t>
            </a:r>
            <a:endParaRPr lang="en-US" sz="600">
              <a:ea typeface="+mn-lt"/>
              <a:cs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F867601-4BF9-34CD-9688-00A7D3876338}"/>
              </a:ext>
            </a:extLst>
          </p:cNvPr>
          <p:cNvSpPr/>
          <p:nvPr/>
        </p:nvSpPr>
        <p:spPr>
          <a:xfrm>
            <a:off x="2008094" y="2317212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Year 7 Summer 3B</a:t>
            </a:r>
          </a:p>
        </p:txBody>
      </p:sp>
      <p:pic>
        <p:nvPicPr>
          <p:cNvPr id="56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>
            <a:extLst>
              <a:ext uri="{FF2B5EF4-FFF2-40B4-BE49-F238E27FC236}">
                <a16:creationId xmlns:a16="http://schemas.microsoft.com/office/drawing/2014/main" id="{C0DCA010-6A26-7919-E875-AD2163F6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63" y="2588057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229A5-70D9-82B8-9EBD-60F43BB5E3A1}"/>
              </a:ext>
            </a:extLst>
          </p:cNvPr>
          <p:cNvSpPr txBox="1"/>
          <p:nvPr/>
        </p:nvSpPr>
        <p:spPr>
          <a:xfrm>
            <a:off x="4989358" y="8009818"/>
            <a:ext cx="7824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Why did the Normans establish the Feudal system?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5553B-8001-C68B-DC08-2065FAE17E80}"/>
              </a:ext>
            </a:extLst>
          </p:cNvPr>
          <p:cNvSpPr txBox="1"/>
          <p:nvPr/>
        </p:nvSpPr>
        <p:spPr>
          <a:xfrm>
            <a:off x="5728116" y="7783579"/>
            <a:ext cx="7824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Why did the Normans build Motte and Bailey Castles?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4D5C0-516B-CBB9-D673-C638DEFE4B6D}"/>
              </a:ext>
            </a:extLst>
          </p:cNvPr>
          <p:cNvSpPr txBox="1"/>
          <p:nvPr/>
        </p:nvSpPr>
        <p:spPr>
          <a:xfrm>
            <a:off x="6288489" y="7282622"/>
            <a:ext cx="60452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Why did the Normans make the Doomsday Book?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C28BCC-601E-422C-1DD2-4EC356B553DF}"/>
              </a:ext>
            </a:extLst>
          </p:cNvPr>
          <p:cNvSpPr txBox="1"/>
          <p:nvPr/>
        </p:nvSpPr>
        <p:spPr>
          <a:xfrm>
            <a:off x="6250308" y="6652387"/>
            <a:ext cx="60452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Why did the Normans order for the Harrying of the north?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22C1F-2A86-05CA-D4EA-38689FF76E12}"/>
              </a:ext>
            </a:extLst>
          </p:cNvPr>
          <p:cNvSpPr/>
          <p:nvPr/>
        </p:nvSpPr>
        <p:spPr>
          <a:xfrm>
            <a:off x="152919" y="4621048"/>
            <a:ext cx="950727" cy="47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7D02B3"/>
                </a:solidFill>
                <a:ea typeface="+mn-lt"/>
                <a:cs typeface="+mn-lt"/>
              </a:rPr>
              <a:t>What role did Richard the Lionheart have in the Crusades? </a:t>
            </a:r>
            <a:endParaRPr lang="en-GB" sz="600" dirty="0">
              <a:solidFill>
                <a:srgbClr val="7D02B3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6A931C-AB54-5E22-86AC-2969E759FA6C}"/>
              </a:ext>
            </a:extLst>
          </p:cNvPr>
          <p:cNvSpPr/>
          <p:nvPr/>
        </p:nvSpPr>
        <p:spPr>
          <a:xfrm>
            <a:off x="-25134" y="4071613"/>
            <a:ext cx="837506" cy="53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7D02B3"/>
                </a:solidFill>
                <a:ea typeface="+mn-lt"/>
                <a:cs typeface="+mn-lt"/>
              </a:rPr>
              <a:t>How did Edward I increase his control over Wales? </a:t>
            </a:r>
            <a:endParaRPr lang="en-US" dirty="0"/>
          </a:p>
        </p:txBody>
      </p:sp>
      <p:sp>
        <p:nvSpPr>
          <p:cNvPr id="12" name="TextBox 125">
            <a:extLst>
              <a:ext uri="{FF2B5EF4-FFF2-40B4-BE49-F238E27FC236}">
                <a16:creationId xmlns:a16="http://schemas.microsoft.com/office/drawing/2014/main" id="{B93DAACE-9F9B-4DC4-7D0F-5DDF7A0303CA}"/>
              </a:ext>
            </a:extLst>
          </p:cNvPr>
          <p:cNvSpPr txBox="1"/>
          <p:nvPr/>
        </p:nvSpPr>
        <p:spPr>
          <a:xfrm>
            <a:off x="43885" y="3690761"/>
            <a:ext cx="1013874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7030A0"/>
                </a:solidFill>
              </a:rPr>
              <a:t>Summative Assessment: </a:t>
            </a:r>
            <a:r>
              <a:rPr lang="en-US" sz="600">
                <a:solidFill>
                  <a:srgbClr val="7030A0"/>
                </a:solidFill>
                <a:ea typeface="+mn-lt"/>
                <a:cs typeface="+mn-lt"/>
              </a:rPr>
              <a:t>How powerful were Medieval Monarchs? </a:t>
            </a:r>
          </a:p>
        </p:txBody>
      </p:sp>
      <p:pic>
        <p:nvPicPr>
          <p:cNvPr id="13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>
            <a:extLst>
              <a:ext uri="{FF2B5EF4-FFF2-40B4-BE49-F238E27FC236}">
                <a16:creationId xmlns:a16="http://schemas.microsoft.com/office/drawing/2014/main" id="{74BB1A9F-2712-7D69-09CB-092E6B98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37" y="3790412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37982DA-0C82-3003-B015-A89A469D2B81}"/>
              </a:ext>
            </a:extLst>
          </p:cNvPr>
          <p:cNvSpPr/>
          <p:nvPr/>
        </p:nvSpPr>
        <p:spPr>
          <a:xfrm>
            <a:off x="3069849" y="3606791"/>
            <a:ext cx="1108811" cy="353824"/>
          </a:xfrm>
          <a:prstGeom prst="rect">
            <a:avLst/>
          </a:prstGeom>
          <a:solidFill>
            <a:srgbClr val="F6F6F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>
                <a:solidFill>
                  <a:srgbClr val="00B050"/>
                </a:solidFill>
                <a:latin typeface="Calibri Light"/>
                <a:ea typeface="Calibri Light"/>
                <a:cs typeface="Calibri Light"/>
              </a:rPr>
              <a:t>How did the Black Death change Walsham?</a:t>
            </a:r>
            <a:endParaRPr lang="en-GB" sz="700">
              <a:solidFill>
                <a:srgbClr val="00B05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C1671F-5A3A-80F0-2BF9-346305B1E779}"/>
              </a:ext>
            </a:extLst>
          </p:cNvPr>
          <p:cNvSpPr/>
          <p:nvPr/>
        </p:nvSpPr>
        <p:spPr>
          <a:xfrm>
            <a:off x="3217513" y="3026559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00B050"/>
                </a:solidFill>
                <a:ea typeface="+mn-lt"/>
                <a:cs typeface="+mn-lt"/>
              </a:rPr>
              <a:t>Where is Walsham and what was it like in the early 1340s? 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A460E4-1BA6-06EF-FFDD-3C2E083F5084}"/>
              </a:ext>
            </a:extLst>
          </p:cNvPr>
          <p:cNvSpPr/>
          <p:nvPr/>
        </p:nvSpPr>
        <p:spPr>
          <a:xfrm>
            <a:off x="4185112" y="3026558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00B050"/>
                </a:solidFill>
                <a:ea typeface="+mn-lt"/>
                <a:cs typeface="+mn-lt"/>
              </a:rPr>
              <a:t>What was life like in the Medieval village of Walsham?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15A17A-8B22-50FE-8B10-AD91B010F9E3}"/>
              </a:ext>
            </a:extLst>
          </p:cNvPr>
          <p:cNvSpPr/>
          <p:nvPr/>
        </p:nvSpPr>
        <p:spPr>
          <a:xfrm>
            <a:off x="5058405" y="3026558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00B050"/>
                </a:solidFill>
                <a:ea typeface="+mn-lt"/>
                <a:cs typeface="+mn-lt"/>
              </a:rPr>
              <a:t>Why was the Church so important to the village of Walsham? 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1733CF-C74B-3459-A56A-43E8419B2DB8}"/>
              </a:ext>
            </a:extLst>
          </p:cNvPr>
          <p:cNvSpPr/>
          <p:nvPr/>
        </p:nvSpPr>
        <p:spPr>
          <a:xfrm>
            <a:off x="5975636" y="1863046"/>
            <a:ext cx="776115" cy="7146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00B050"/>
                </a:solidFill>
                <a:ea typeface="+mn-lt"/>
                <a:cs typeface="+mn-lt"/>
              </a:rPr>
              <a:t>Progress Check: What happened in Walsham as the Plague approached?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5B592E-32FE-3CEF-1C41-2F050CAC9E89}"/>
              </a:ext>
            </a:extLst>
          </p:cNvPr>
          <p:cNvSpPr/>
          <p:nvPr/>
        </p:nvSpPr>
        <p:spPr>
          <a:xfrm>
            <a:off x="5242146" y="2040804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00B050"/>
                </a:solidFill>
                <a:ea typeface="+mn-lt"/>
                <a:cs typeface="+mn-lt"/>
              </a:rPr>
              <a:t>How did the Black Death impact th4e villagers of Walsham?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9E5904-98CD-6325-591E-CD24E4E21C4C}"/>
              </a:ext>
            </a:extLst>
          </p:cNvPr>
          <p:cNvSpPr/>
          <p:nvPr/>
        </p:nvSpPr>
        <p:spPr>
          <a:xfrm>
            <a:off x="4400939" y="2040804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00B050"/>
                </a:solidFill>
                <a:ea typeface="+mn-lt"/>
                <a:cs typeface="+mn-lt"/>
              </a:rPr>
              <a:t>What were the consequences of the Black Death for the villagers of Walsham? 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05F05C-DC90-45FB-14F0-6C1FFAC29979}"/>
              </a:ext>
            </a:extLst>
          </p:cNvPr>
          <p:cNvSpPr/>
          <p:nvPr/>
        </p:nvSpPr>
        <p:spPr>
          <a:xfrm>
            <a:off x="3312949" y="2040803"/>
            <a:ext cx="792289" cy="5045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00B050"/>
                </a:solidFill>
                <a:ea typeface="+mn-lt"/>
                <a:cs typeface="+mn-lt"/>
              </a:rPr>
              <a:t>Summative Assessment: How did the Black Death change Walsham? 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35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>
            <a:extLst>
              <a:ext uri="{FF2B5EF4-FFF2-40B4-BE49-F238E27FC236}">
                <a16:creationId xmlns:a16="http://schemas.microsoft.com/office/drawing/2014/main" id="{5C0B5A96-2EC1-2773-B9D7-828B4411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95" y="2728529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789A634-37BC-3699-F218-E08E5F9BE849}"/>
              </a:ext>
            </a:extLst>
          </p:cNvPr>
          <p:cNvSpPr/>
          <p:nvPr/>
        </p:nvSpPr>
        <p:spPr>
          <a:xfrm>
            <a:off x="746517" y="2585093"/>
            <a:ext cx="1101109" cy="353003"/>
          </a:xfrm>
          <a:prstGeom prst="rect">
            <a:avLst/>
          </a:prstGeom>
          <a:solidFill>
            <a:srgbClr val="F6F6F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00" b="1" dirty="0">
                <a:solidFill>
                  <a:srgbClr val="FFC000"/>
                </a:solidFill>
                <a:ea typeface="+mn-lt"/>
                <a:cs typeface="+mn-lt"/>
              </a:rPr>
              <a:t>What mattered to the Mughals? </a:t>
            </a:r>
            <a:endParaRPr lang="en-US" b="1" dirty="0">
              <a:solidFill>
                <a:srgbClr val="FFC000"/>
              </a:solidFill>
              <a:ea typeface="Calibri"/>
              <a:cs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8899D1-BA1E-A685-5CD6-C8A5C961E10B}"/>
              </a:ext>
            </a:extLst>
          </p:cNvPr>
          <p:cNvSpPr/>
          <p:nvPr/>
        </p:nvSpPr>
        <p:spPr>
          <a:xfrm>
            <a:off x="1436880" y="2056963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FFC000"/>
                </a:solidFill>
                <a:ea typeface="+mn-lt"/>
                <a:cs typeface="+mn-lt"/>
              </a:rPr>
              <a:t>How did the Mughal Empire begin?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941100-3E78-041B-9A5F-759A25F7057E}"/>
              </a:ext>
            </a:extLst>
          </p:cNvPr>
          <p:cNvSpPr/>
          <p:nvPr/>
        </p:nvSpPr>
        <p:spPr>
          <a:xfrm>
            <a:off x="12086" y="1507527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FFC000"/>
                </a:solidFill>
                <a:ea typeface="+mn-lt"/>
                <a:cs typeface="+mn-lt"/>
              </a:rPr>
              <a:t>What was so 'great' about Akbar the Great?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539E34-BB18-0628-FF03-EBF4F89E4792}"/>
              </a:ext>
            </a:extLst>
          </p:cNvPr>
          <p:cNvSpPr/>
          <p:nvPr/>
        </p:nvSpPr>
        <p:spPr>
          <a:xfrm>
            <a:off x="626574" y="990410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FFC000"/>
                </a:solidFill>
                <a:ea typeface="+mn-lt"/>
                <a:cs typeface="+mn-lt"/>
              </a:rPr>
              <a:t>Progress Check: How much power did women have in the Mughal Empire? 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AA2CE0-0FF1-BF36-14FC-4CB9F6FE3D9E}"/>
              </a:ext>
            </a:extLst>
          </p:cNvPr>
          <p:cNvSpPr/>
          <p:nvPr/>
        </p:nvSpPr>
        <p:spPr>
          <a:xfrm>
            <a:off x="1499867" y="958091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FFC000"/>
                </a:solidFill>
                <a:ea typeface="+mn-lt"/>
                <a:cs typeface="+mn-lt"/>
              </a:rPr>
              <a:t>How id the Taj Mahal a symbol of Mughal Power? 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D02B699-CF98-DE0A-31A5-85EEF76D661C}"/>
              </a:ext>
            </a:extLst>
          </p:cNvPr>
          <p:cNvSpPr/>
          <p:nvPr/>
        </p:nvSpPr>
        <p:spPr>
          <a:xfrm>
            <a:off x="2308869" y="958092"/>
            <a:ext cx="792289" cy="50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FFC000"/>
                </a:solidFill>
                <a:ea typeface="+mn-lt"/>
                <a:cs typeface="+mn-lt"/>
              </a:rPr>
              <a:t>What can we learn about the Mughal's from sources and paintings? </a:t>
            </a:r>
            <a:endParaRPr lang="en-GB" sz="600" dirty="0">
              <a:solidFill>
                <a:srgbClr val="FFC000"/>
              </a:solidFill>
              <a:ea typeface="Calibri"/>
              <a:cs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C685AF-026D-C2AA-9C30-7923CADE8E0B}"/>
              </a:ext>
            </a:extLst>
          </p:cNvPr>
          <p:cNvSpPr/>
          <p:nvPr/>
        </p:nvSpPr>
        <p:spPr>
          <a:xfrm>
            <a:off x="3148069" y="958091"/>
            <a:ext cx="792289" cy="5045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600" dirty="0">
                <a:solidFill>
                  <a:srgbClr val="FFC000"/>
                </a:solidFill>
                <a:ea typeface="+mn-lt"/>
                <a:cs typeface="+mn-lt"/>
              </a:rPr>
              <a:t>Summative Assessment: What mattered to the Mughals? </a:t>
            </a:r>
            <a:endParaRPr lang="en-US" dirty="0">
              <a:solidFill>
                <a:srgbClr val="FFC000"/>
              </a:solidFill>
              <a:ea typeface="+mn-lt"/>
              <a:cs typeface="+mn-lt"/>
            </a:endParaRPr>
          </a:p>
        </p:txBody>
      </p:sp>
      <p:pic>
        <p:nvPicPr>
          <p:cNvPr id="50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>
            <a:extLst>
              <a:ext uri="{FF2B5EF4-FFF2-40B4-BE49-F238E27FC236}">
                <a16:creationId xmlns:a16="http://schemas.microsoft.com/office/drawing/2014/main" id="{7B402053-5C06-31B6-799A-7AA6FA5E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44" y="1569985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>
            <a:extLst>
              <a:ext uri="{FF2B5EF4-FFF2-40B4-BE49-F238E27FC236}">
                <a16:creationId xmlns:a16="http://schemas.microsoft.com/office/drawing/2014/main" id="{D72B1B79-1F64-42C9-9A61-A720B4D06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37" y="1678137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8B0CACC-D024-3EFD-C448-F9A4094DCBFE}"/>
              </a:ext>
            </a:extLst>
          </p:cNvPr>
          <p:cNvSpPr txBox="1"/>
          <p:nvPr/>
        </p:nvSpPr>
        <p:spPr>
          <a:xfrm>
            <a:off x="4806784" y="9011729"/>
            <a:ext cx="78244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Why were the Silk </a:t>
            </a:r>
            <a:r>
              <a:rPr lang="en-US" sz="600" dirty="0">
                <a:solidFill>
                  <a:schemeClr val="accent2"/>
                </a:solidFill>
                <a:latin typeface="Calibri"/>
                <a:ea typeface="+mn-lt"/>
                <a:cs typeface="+mn-lt"/>
              </a:rPr>
              <a:t>Roads </a:t>
            </a:r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important?</a:t>
            </a:r>
            <a:endParaRPr lang="en-US" dirty="0">
              <a:solidFill>
                <a:schemeClr val="accent2"/>
              </a:solidFill>
              <a:ea typeface="Calibri"/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9EFFD8-ED16-8E17-A65B-DDAC511FF46E}"/>
              </a:ext>
            </a:extLst>
          </p:cNvPr>
          <p:cNvSpPr txBox="1"/>
          <p:nvPr/>
        </p:nvSpPr>
        <p:spPr>
          <a:xfrm>
            <a:off x="4058472" y="9011728"/>
            <a:ext cx="78244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How were the Silk </a:t>
            </a:r>
            <a:r>
              <a:rPr lang="en-US" sz="600">
                <a:solidFill>
                  <a:schemeClr val="accent2"/>
                </a:solidFill>
                <a:latin typeface="Calibri"/>
                <a:ea typeface="+mn-lt"/>
                <a:cs typeface="+mn-lt"/>
              </a:rPr>
              <a:t>Roads </a:t>
            </a:r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created?</a:t>
            </a: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8DBE54-6899-B1E2-5D2F-FEA5EA3F2785}"/>
              </a:ext>
            </a:extLst>
          </p:cNvPr>
          <p:cNvSpPr txBox="1"/>
          <p:nvPr/>
        </p:nvSpPr>
        <p:spPr>
          <a:xfrm>
            <a:off x="3990111" y="8155254"/>
            <a:ext cx="7824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What was traded along the Silk </a:t>
            </a:r>
            <a:r>
              <a:rPr lang="en-US" sz="600">
                <a:solidFill>
                  <a:schemeClr val="accent2"/>
                </a:solidFill>
                <a:latin typeface="Calibri"/>
                <a:ea typeface="+mn-lt"/>
                <a:cs typeface="+mn-lt"/>
              </a:rPr>
              <a:t>Roads</a:t>
            </a:r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?</a:t>
            </a:r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1C9D2F-B627-8634-E930-F9F6E81EF23E}"/>
              </a:ext>
            </a:extLst>
          </p:cNvPr>
          <p:cNvSpPr txBox="1"/>
          <p:nvPr/>
        </p:nvSpPr>
        <p:spPr>
          <a:xfrm>
            <a:off x="3421234" y="8155253"/>
            <a:ext cx="7824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How did religion spread along the Silk Roads?</a:t>
            </a:r>
          </a:p>
          <a:p>
            <a:endParaRPr lang="en-US" sz="600" dirty="0">
              <a:solidFill>
                <a:schemeClr val="accent2"/>
              </a:solidFill>
              <a:ea typeface="Calibri"/>
              <a:cs typeface="Calibri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F6155B-9391-5B59-436B-08741B24379F}"/>
              </a:ext>
            </a:extLst>
          </p:cNvPr>
          <p:cNvSpPr txBox="1"/>
          <p:nvPr/>
        </p:nvSpPr>
        <p:spPr>
          <a:xfrm>
            <a:off x="2804586" y="8155253"/>
            <a:ext cx="7824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How was Baghdad central to the Silk </a:t>
            </a:r>
            <a:r>
              <a:rPr lang="en-US" sz="600">
                <a:solidFill>
                  <a:schemeClr val="accent2"/>
                </a:solidFill>
                <a:latin typeface="Calibri"/>
                <a:ea typeface="+mn-lt"/>
                <a:cs typeface="+mn-lt"/>
              </a:rPr>
              <a:t>Roads</a:t>
            </a:r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?</a:t>
            </a:r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F2517C-4A27-8EEC-AF68-DE9DB8AA84E2}"/>
              </a:ext>
            </a:extLst>
          </p:cNvPr>
          <p:cNvSpPr txBox="1"/>
          <p:nvPr/>
        </p:nvSpPr>
        <p:spPr>
          <a:xfrm>
            <a:off x="2092907" y="8058294"/>
            <a:ext cx="73392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Progress Check: </a:t>
            </a:r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Why was Baghdad the </a:t>
            </a:r>
            <a:r>
              <a:rPr lang="en-US" sz="600" err="1">
                <a:solidFill>
                  <a:schemeClr val="accent2"/>
                </a:solidFill>
                <a:ea typeface="+mn-lt"/>
                <a:cs typeface="+mn-lt"/>
              </a:rPr>
              <a:t>centre</a:t>
            </a:r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 of the Silk Roads?   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710DB5-5D20-5409-9D61-2CD25ADCE2F2}"/>
              </a:ext>
            </a:extLst>
          </p:cNvPr>
          <p:cNvSpPr txBox="1"/>
          <p:nvPr/>
        </p:nvSpPr>
        <p:spPr>
          <a:xfrm>
            <a:off x="1881459" y="9011725"/>
            <a:ext cx="7824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How did the Silk Roads lead to the spread of medicine?</a:t>
            </a:r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2A14D5-2BE0-BB7B-05D9-576C27AD23B4}"/>
              </a:ext>
            </a:extLst>
          </p:cNvPr>
          <p:cNvSpPr txBox="1"/>
          <p:nvPr/>
        </p:nvSpPr>
        <p:spPr>
          <a:xfrm>
            <a:off x="619152" y="8737007"/>
            <a:ext cx="7824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How did the Silk Roads impact Ancient China?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9B218F-09EE-AE4D-53F0-317AA7731096}"/>
              </a:ext>
            </a:extLst>
          </p:cNvPr>
          <p:cNvSpPr txBox="1"/>
          <p:nvPr/>
        </p:nvSpPr>
        <p:spPr>
          <a:xfrm>
            <a:off x="1168953" y="8930925"/>
            <a:ext cx="7824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>
                <a:solidFill>
                  <a:schemeClr val="accent2"/>
                </a:solidFill>
                <a:ea typeface="+mn-lt"/>
                <a:cs typeface="+mn-lt"/>
              </a:rPr>
              <a:t>What were the Ancient Cities of the Silk Roads?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901823-20B6-6BDF-8656-5214C4CF2842}"/>
              </a:ext>
            </a:extLst>
          </p:cNvPr>
          <p:cNvSpPr txBox="1"/>
          <p:nvPr/>
        </p:nvSpPr>
        <p:spPr>
          <a:xfrm>
            <a:off x="36292" y="7929013"/>
            <a:ext cx="782445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Summative Assessment: What evidence do you have to support Peter </a:t>
            </a:r>
            <a:r>
              <a:rPr lang="en-US" sz="600" dirty="0" err="1">
                <a:solidFill>
                  <a:schemeClr val="accent2"/>
                </a:solidFill>
                <a:ea typeface="+mn-lt"/>
                <a:cs typeface="+mn-lt"/>
              </a:rPr>
              <a:t>Frankopan's</a:t>
            </a:r>
            <a:r>
              <a:rPr lang="en-US" sz="600" dirty="0">
                <a:solidFill>
                  <a:schemeClr val="accent2"/>
                </a:solidFill>
                <a:ea typeface="+mn-lt"/>
                <a:cs typeface="+mn-lt"/>
              </a:rPr>
              <a:t> view of the Silk Roads?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4" name="Picture 10" descr="https://attachments.office.net/owa/leonie.waring%40burnleyhigh.com/service.svc/s/GetAttachmentThumbnail?id=AAMkADk0OGEzYjIyLWFjOTYtNDE0Yi04NDZlLTYyMzE4YTY2ZDIxYwBGAAAAAACPozaVtANwQaMleRIGgCKLBwCI3W2f2dB6QL589imE9aulAAAAAAEMAACI3W2f2dB6QL589imE9aulAACRIhCAAAABEgAQAIQzIbS2o3BHsURU3tgIflE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7d743UtUQE6y7mvGaLcXgTBzjpZ4cdsYeK8v_5ZyDOxbb3ZmLBIg_z-YPiSoRvyiFzRRNKlya6Q.&amp;owa=outlook.office.com&amp;scriptVer=20230609005.12&amp;animation=true">
            <a:extLst>
              <a:ext uri="{FF2B5EF4-FFF2-40B4-BE49-F238E27FC236}">
                <a16:creationId xmlns:a16="http://schemas.microsoft.com/office/drawing/2014/main" id="{FAD07CE4-2107-5988-6E2B-8AC7101D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52" y="8561087"/>
            <a:ext cx="498428" cy="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https://attachments.office.net/owa/leonie.waring%40burnleyhigh.com/service.svc/s/GetAttachmentThumbnail?id=AAMkADk0OGEzYjIyLWFjOTYtNDE0Yi04NDZlLTYyMzE4YTY2ZDIxYwBGAAAAAACPozaVtANwQaMleRIGgCKLBwCI3W2f2dB6QL589imE9aulAAAAAAEJAACI3W2f2dB6QL589imE9aulAACLSd76AAABEgAQAKDjmpD3Ie9BjL5R9kcCdD4%3D&amp;thumbnailType=2&amp;token=eyJhbGciOiJSUzI1NiIsImtpZCI6IjczRkI5QkJFRjYzNjc4RDRGN0U4NEI0NDBCQUJCMTJBMzM5RDlGOTgiLCJ0eXAiOiJKV1QiLCJ4NXQiOiJjX3VidnZZMmVOVDM2RXRFQzZ1eEtqT2RuNWcifQ.eyJvcmlnaW4iOiJodHRwczovL291dGxvb2sub2ZmaWNlLmNvbSIsInVjIjoiYWZkODMyZmZmZDZiNDljOWI4OWU2YzM5OGFhZGU0ZjIiLCJzaWduaW5fc3RhdGUiOiJbXCJrbXNpXCJdIiwidmVyIjoiRXhjaGFuZ2UuQ2FsbGJhY2suVjEiLCJhcHBjdHhzZW5kZXIiOiJPd2FEb3dubG9hZEBhNzAzMzgwMS0zZTk1LTQwOTktODYyZC1jZGYyMTdmNWExNmUiLCJpc3NyaW5nIjoiV1ciLCJhcHBjdHgiOiJ7XCJtc2V4Y2hwcm90XCI6XCJvd2FcIixcInB1aWRcIjpcIjExNTM4MDExMjI5NjkyMTM0MjdcIixcInNjb3BlXCI6XCJPd2FEb3dubG9hZFwiLFwib2lkXCI6XCJjZjMwZDc2ZC01ZTA3LTRhZjMtYmQ5NS05NTQzOWE5OTA5N2ZcIixcInByaW1hcnlzaWRcIjpcIlMtMS01LTIxLTI0Mjc1MTU1NDktODQ0ODgzODgtMzY5OTAxNTgzNy0zMzY5NzQ5NlwifSIsIm5iZiI6MTY4NzI1NjU2NiwiZXhwIjoxNjg3MjU3MTY2LCJpc3MiOiIwMDAwMDAwMi0wMDAwLTBmZjEtY2UwMC0wMDAwMDAwMDAwMDBAYTcwMzM4MDEtM2U5NS00MDk5LTg2MmQtY2RmMjE3ZjVhMTZlIiwiYXVkIjoiMDAwMDAwMDItMDAwMC0wZmYxLWNlMDAtMDAwMDAwMDAwMDAwL2F0dGFjaG1lbnRzLm9mZmljZS5uZXRAYTcwMzM4MDEtM2U5NS00MDk5LTg2MmQtY2RmMjE3ZjVhMTZlIiwiaGFwcCI6Im93YSJ9.Gv1ljqac7XRQlnNZwk9DTZffHzAKZy-FC93oJUVVD4Ui7FolUxffTxAEjbW1KImsXyfrzI6j01z6KNP0JDLxAVsrM3HRvWIJ77fL0immZh0fJkPWoRmkDargSP_4ROjg2bVFiPnA3vYTiD4hMFds6H8I7emYG9e_1ZV990eKpLgFXVaNKFE7erMApUDxQvJywDPoicKIt278toBPmJYGaXUquaVAtbvuFGtIem9fVnmV8_oiZcQwHwsyUZKJ1P6MtIy1JX9WcwBifzLBXpY3l3Kba0a9kcuNeCqDwwUw_BBq13quwquNXNd3KsZnrVIObWNvNWb6uslGfpnwMB7peA&amp;X-OWA-CANARY=MIWlKvg5Kke59EC4or1yTqC_x154cdsYi8WMUPIvo_LzN_3QhICW0kTp6IIvkpwzJLN3G4LXox0.&amp;owa=outlook.office.com&amp;scriptVer=20230609005.12&amp;animation=true">
            <a:extLst>
              <a:ext uri="{FF2B5EF4-FFF2-40B4-BE49-F238E27FC236}">
                <a16:creationId xmlns:a16="http://schemas.microsoft.com/office/drawing/2014/main" id="{38D8BDEF-BE7B-AAF7-33FF-46FDF0632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62" y="8153577"/>
            <a:ext cx="515645" cy="3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The Silk Road: 8 Goods Traded Along the Ancient Network | HISTORY">
            <a:extLst>
              <a:ext uri="{FF2B5EF4-FFF2-40B4-BE49-F238E27FC236}">
                <a16:creationId xmlns:a16="http://schemas.microsoft.com/office/drawing/2014/main" id="{571B4179-F387-7C8B-AEEF-83CE05465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9955" y="8542768"/>
            <a:ext cx="1009882" cy="544882"/>
          </a:xfrm>
          <a:prstGeom prst="rect">
            <a:avLst/>
          </a:prstGeom>
        </p:spPr>
      </p:pic>
      <p:pic>
        <p:nvPicPr>
          <p:cNvPr id="66" name="Picture 65" descr="Battle site shows the Norman conquest took years longer than 1066 and all  that">
            <a:extLst>
              <a:ext uri="{FF2B5EF4-FFF2-40B4-BE49-F238E27FC236}">
                <a16:creationId xmlns:a16="http://schemas.microsoft.com/office/drawing/2014/main" id="{01B6E7F3-4625-9FD1-82C3-03CC14F0EC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5795" y="7508536"/>
            <a:ext cx="880486" cy="496403"/>
          </a:xfrm>
          <a:prstGeom prst="rect">
            <a:avLst/>
          </a:prstGeom>
        </p:spPr>
      </p:pic>
      <p:pic>
        <p:nvPicPr>
          <p:cNvPr id="67" name="Picture 66" descr="Northwestern Magazine: A Golden Age: King Mansa Musa's Reign">
            <a:extLst>
              <a:ext uri="{FF2B5EF4-FFF2-40B4-BE49-F238E27FC236}">
                <a16:creationId xmlns:a16="http://schemas.microsoft.com/office/drawing/2014/main" id="{C94B8262-07D8-1063-3B55-A4B950ED74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867" y="5737747"/>
            <a:ext cx="947828" cy="450489"/>
          </a:xfrm>
          <a:prstGeom prst="rect">
            <a:avLst/>
          </a:prstGeom>
        </p:spPr>
      </p:pic>
      <p:pic>
        <p:nvPicPr>
          <p:cNvPr id="68" name="Picture 67" descr="The Real Wakanda – Inside the lost city of Benin | All About History">
            <a:extLst>
              <a:ext uri="{FF2B5EF4-FFF2-40B4-BE49-F238E27FC236}">
                <a16:creationId xmlns:a16="http://schemas.microsoft.com/office/drawing/2014/main" id="{1DEDBFBE-5F59-0270-10C7-6222897D4B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3309" y="5477748"/>
            <a:ext cx="786084" cy="582651"/>
          </a:xfrm>
          <a:prstGeom prst="rect">
            <a:avLst/>
          </a:prstGeom>
        </p:spPr>
      </p:pic>
      <p:pic>
        <p:nvPicPr>
          <p:cNvPr id="73" name="Picture 72" descr="Birth of Richard the Lionheart | History Today">
            <a:extLst>
              <a:ext uri="{FF2B5EF4-FFF2-40B4-BE49-F238E27FC236}">
                <a16:creationId xmlns:a16="http://schemas.microsoft.com/office/drawing/2014/main" id="{70F2888A-6CC7-030D-8DBD-09966C7B49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6325" y="4440801"/>
            <a:ext cx="672859" cy="588077"/>
          </a:xfrm>
          <a:prstGeom prst="rect">
            <a:avLst/>
          </a:prstGeom>
        </p:spPr>
      </p:pic>
      <p:pic>
        <p:nvPicPr>
          <p:cNvPr id="76" name="Picture 75" descr="Genetic clues to what really caused Black Death">
            <a:extLst>
              <a:ext uri="{FF2B5EF4-FFF2-40B4-BE49-F238E27FC236}">
                <a16:creationId xmlns:a16="http://schemas.microsoft.com/office/drawing/2014/main" id="{F5D8DDFC-6963-DBB6-864A-A3C5A5234C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1768" y="3578607"/>
            <a:ext cx="753733" cy="486404"/>
          </a:xfrm>
          <a:prstGeom prst="rect">
            <a:avLst/>
          </a:prstGeom>
        </p:spPr>
      </p:pic>
      <p:pic>
        <p:nvPicPr>
          <p:cNvPr id="77" name="Picture 76" descr="How Indian was the Mughal Empire? | IndiaFactsIndiaFacts">
            <a:extLst>
              <a:ext uri="{FF2B5EF4-FFF2-40B4-BE49-F238E27FC236}">
                <a16:creationId xmlns:a16="http://schemas.microsoft.com/office/drawing/2014/main" id="{6626DF64-9C2E-2CA5-C956-FBC517867A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8340" y="1572148"/>
            <a:ext cx="899304" cy="5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E0B2B11D76E45A4A8CA10C7FC0931" ma:contentTypeVersion="21" ma:contentTypeDescription="Create a new document." ma:contentTypeScope="" ma:versionID="7b5ab6c6d5cea6e5a058d3189d50fcfb">
  <xsd:schema xmlns:xsd="http://www.w3.org/2001/XMLSchema" xmlns:xs="http://www.w3.org/2001/XMLSchema" xmlns:p="http://schemas.microsoft.com/office/2006/metadata/properties" xmlns:ns2="2ae8b9b8-deb7-4e47-ba09-cc2898df0d8c" xmlns:ns3="baff96f5-a7d4-4f1d-8526-ffc6a0e3c1dd" targetNamespace="http://schemas.microsoft.com/office/2006/metadata/properties" ma:root="true" ma:fieldsID="41a9c2034204a5b9543db65af6179092" ns2:_="" ns3:_="">
    <xsd:import namespace="2ae8b9b8-deb7-4e47-ba09-cc2898df0d8c"/>
    <xsd:import namespace="baff96f5-a7d4-4f1d-8526-ffc6a0e3c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Beth" minOccurs="0"/>
                <xsd:element ref="ns2:MediaServiceLocation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8b9b8-deb7-4e47-ba09-cc2898df0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Beth" ma:index="19" nillable="true" ma:displayName="Beth" ma:format="DateTime" ma:internalName="Beth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716dc5-a102-461f-8ebd-7330aa7d30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f96f5-a7d4-4f1d-8526-ffc6a0e3c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6046488-a493-40a3-aad1-5cc745c4a11b}" ma:internalName="TaxCatchAll" ma:showField="CatchAllData" ma:web="baff96f5-a7d4-4f1d-8526-ffc6a0e3c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th xmlns="2ae8b9b8-deb7-4e47-ba09-cc2898df0d8c" xsi:nil="true"/>
    <DateandTime xmlns="2ae8b9b8-deb7-4e47-ba09-cc2898df0d8c" xsi:nil="true"/>
    <TaxCatchAll xmlns="baff96f5-a7d4-4f1d-8526-ffc6a0e3c1dd" xsi:nil="true"/>
    <lcf76f155ced4ddcb4097134ff3c332f xmlns="2ae8b9b8-deb7-4e47-ba09-cc2898df0d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47CC18-A716-41A8-92C4-6B32A723D9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E785E3-B230-4033-8804-2F2E6FD51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e8b9b8-deb7-4e47-ba09-cc2898df0d8c"/>
    <ds:schemaRef ds:uri="baff96f5-a7d4-4f1d-8526-ffc6a0e3c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3B067-D5BB-4AAE-A1BF-08DE4D452F5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ae8b9b8-deb7-4e47-ba09-cc2898df0d8c"/>
    <ds:schemaRef ds:uri="baff96f5-a7d4-4f1d-8526-ffc6a0e3c1d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3300</TotalTime>
  <Words>395</Words>
  <Application>Microsoft Office PowerPoint</Application>
  <PresentationFormat>A4 Paper (210x297 mm)</PresentationFormat>
  <Paragraphs>76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BHS Learning Journey – Y7 History – c.500-1500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Starkey</dc:creator>
  <cp:lastModifiedBy>Leonie Waring</cp:lastModifiedBy>
  <cp:revision>746</cp:revision>
  <dcterms:created xsi:type="dcterms:W3CDTF">2019-07-02T10:31:49Z</dcterms:created>
  <dcterms:modified xsi:type="dcterms:W3CDTF">2025-06-25T13:13:38Z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0x0101009B9E0B2B11D76E45A4A8CA10C7FC0931</vt:lpwstr>
  </property>
  <property fmtid="{D5CDD505-2E9C-101B-9397-08002B2CF9AE}" pid="3" name="MediaServiceImageTags">
    <vt:lpwstr/>
  </property>
</Properties>
</file>