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730" y="-2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6E74-02A3-4D31-B461-BAE486E2129B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06A-E000-44E1-A8FC-94D315B62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7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8706A-E000-44E1-A8FC-94D315B624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411960" y="2997001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65801"/>
              <a:ext cx="2471320" cy="1417810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KS3 maths begins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73368" y="1580918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8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07229" y="2838802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4431" y="7722303"/>
            <a:ext cx="14101" cy="3010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05856" y="772230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-64615" y="7253108"/>
            <a:ext cx="1367920" cy="938390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1: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 : Sequences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Operations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Algebraic Manipulation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Direct numbers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132211" y="5240652"/>
            <a:ext cx="1344869" cy="935793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Half Term 3: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Perimeter, area and volume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Solving one and two step equations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percentages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B64DDE7-D764-481F-9827-CD2BF3B442A0}"/>
              </a:ext>
            </a:extLst>
          </p:cNvPr>
          <p:cNvSpPr/>
          <p:nvPr/>
        </p:nvSpPr>
        <p:spPr>
          <a:xfrm>
            <a:off x="5106750" y="4296440"/>
            <a:ext cx="1659992" cy="707668"/>
          </a:xfrm>
          <a:prstGeom prst="rect">
            <a:avLst/>
          </a:prstGeom>
          <a:solidFill>
            <a:srgbClr val="F6F6F6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Half Term 4: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U1: Shape and construction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U2: Formulae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U3: Angles</a:t>
            </a:r>
          </a:p>
          <a:p>
            <a:pPr algn="ctr"/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8616D71-70A0-4D90-955B-AC87D33CB951}"/>
              </a:ext>
            </a:extLst>
          </p:cNvPr>
          <p:cNvSpPr/>
          <p:nvPr/>
        </p:nvSpPr>
        <p:spPr>
          <a:xfrm>
            <a:off x="-94961" y="3056882"/>
            <a:ext cx="1707127" cy="1007827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5: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Factors, powers and roots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Ratio and proportion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F734393-A6DF-4D68-8917-F79EF89C85DD}"/>
              </a:ext>
            </a:extLst>
          </p:cNvPr>
          <p:cNvSpPr/>
          <p:nvPr/>
        </p:nvSpPr>
        <p:spPr>
          <a:xfrm>
            <a:off x="4993233" y="2008312"/>
            <a:ext cx="1759341" cy="879765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Half Term 6: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U1: Handling Data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U2: Linear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FE08F-7376-44A9-883E-EB9C222ABEE2}"/>
              </a:ext>
            </a:extLst>
          </p:cNvPr>
          <p:cNvSpPr txBox="1"/>
          <p:nvPr/>
        </p:nvSpPr>
        <p:spPr>
          <a:xfrm>
            <a:off x="1744431" y="776298"/>
            <a:ext cx="300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Year 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5411953" y="6645954"/>
            <a:ext cx="1645882" cy="980124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2: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Fractions, decimals and percentages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Probability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Measures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28124" y="7382761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generate and continue sequences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239497" y="7383820"/>
            <a:ext cx="1364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use all four operations to solve problems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77410" y="771112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573034" y="7382761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write and simplify algebraic notation.  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>
            <a:off x="5374463" y="7899001"/>
            <a:ext cx="377172" cy="1296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199695" y="8160932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use all four operations with negative numbers. 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63962" y="669401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688959" y="6381175"/>
            <a:ext cx="1604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convert between fractions, decimals and percentages 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40361" y="67009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515568" y="6362501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probability of an event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42165" y="672936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201499" y="6397858"/>
            <a:ext cx="14517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convert between metric measures of length and mass.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-64615" y="6742480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30307" y="5784321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471051" y="5368823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perimeter and area of 2D shapes. 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74242" y="579214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514986" y="5376648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one and two step equations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872775" y="576660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453884" y="484639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077410" y="4414987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recognise and state properties of 2D shapes 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427833" y="5491430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simple percentages of an amount. 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53859" y="476613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169707" y="4033341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697363" y="4799372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305625" y="4434085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missing angles around a point and on a straight line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34762" y="373035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619231" y="3372659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factors of a number. 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91114" y="369900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941432" y="3341972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multiples of a number.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36272" y="373981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174085" y="3419355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share an amount</a:t>
            </a:r>
          </a:p>
          <a:p>
            <a:r>
              <a:rPr lang="en-GB" sz="700" dirty="0"/>
              <a:t>In a ratio. 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851862" y="2452915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averages</a:t>
            </a:r>
          </a:p>
          <a:p>
            <a:r>
              <a:rPr lang="en-GB" sz="700" dirty="0"/>
              <a:t>and the range. 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634918" y="2470812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present data in a bar chart/pictogram. 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35776" y="2799629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08393" y="2806595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163557" y="2415756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coordinates in one/four quadrants. 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250042" y="2452334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Year ASSESSMENT</a:t>
            </a:r>
            <a:endParaRPr lang="en-GB" sz="600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DEB1CD6-D6E2-4C3A-ABFD-AE95289BF15B}"/>
              </a:ext>
            </a:extLst>
          </p:cNvPr>
          <p:cNvSpPr txBox="1"/>
          <p:nvPr/>
        </p:nvSpPr>
        <p:spPr>
          <a:xfrm>
            <a:off x="2617602" y="4372487"/>
            <a:ext cx="112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outputs of a function machine when given the input. </a:t>
            </a:r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002F06-EC86-45C3-AE5F-70B74C974E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A333AB-E9F9-4C16-9988-49F9853CDD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65E305-17EE-4F6C-B402-F2A10F805DFE}">
  <ds:schemaRefs>
    <ds:schemaRef ds:uri="1ccfb3b9-5c03-4012-82d0-741db3a39192"/>
    <ds:schemaRef ds:uri="8c699e22-bc51-43b2-9ee5-14f528ae0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325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Luke Johnson</cp:lastModifiedBy>
  <cp:revision>22</cp:revision>
  <dcterms:created xsi:type="dcterms:W3CDTF">2019-07-02T10:31:49Z</dcterms:created>
  <dcterms:modified xsi:type="dcterms:W3CDTF">2024-07-09T10:33:09Z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