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6"/>
  </p:notesMasterIdLst>
  <p:sldIdLst>
    <p:sldId id="256" r:id="rId5"/>
  </p:sldIdLst>
  <p:sldSz cx="15119350" cy="213836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5FF"/>
    <a:srgbClr val="D56F8A"/>
    <a:srgbClr val="2DBD58"/>
    <a:srgbClr val="9588BB"/>
    <a:srgbClr val="6FA8D8"/>
    <a:srgbClr val="5FBBAF"/>
    <a:srgbClr val="FED631"/>
    <a:srgbClr val="6DA8D9"/>
    <a:srgbClr val="C1C577"/>
    <a:srgbClr val="928C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3A4342-710E-410E-B57C-B3ABB6C6562B}" v="1" dt="2020-10-05T09:43:05.8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/>
    <p:restoredTop sz="94818"/>
  </p:normalViewPr>
  <p:slideViewPr>
    <p:cSldViewPr snapToGrid="0" snapToObjects="1">
      <p:cViewPr varScale="1">
        <p:scale>
          <a:sx n="22" d="100"/>
          <a:sy n="22" d="100"/>
        </p:scale>
        <p:origin x="23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ce Taylor" userId="S::ataylor@burnleyhigh.com::db2a069c-6d12-4794-9210-d2eb520292e5" providerId="AD" clId="Web-{B23A4342-710E-410E-B57C-B3ABB6C6562B}"/>
    <pc:docChg chg="modSld">
      <pc:chgData name="Alice Taylor" userId="S::ataylor@burnleyhigh.com::db2a069c-6d12-4794-9210-d2eb520292e5" providerId="AD" clId="Web-{B23A4342-710E-410E-B57C-B3ABB6C6562B}" dt="2020-10-05T09:43:05.800" v="0"/>
      <pc:docMkLst>
        <pc:docMk/>
      </pc:docMkLst>
      <pc:sldChg chg="addSp">
        <pc:chgData name="Alice Taylor" userId="S::ataylor@burnleyhigh.com::db2a069c-6d12-4794-9210-d2eb520292e5" providerId="AD" clId="Web-{B23A4342-710E-410E-B57C-B3ABB6C6562B}" dt="2020-10-05T09:43:05.800" v="0"/>
        <pc:sldMkLst>
          <pc:docMk/>
          <pc:sldMk cId="4105826592" sldId="259"/>
        </pc:sldMkLst>
        <pc:spChg chg="add">
          <ac:chgData name="Alice Taylor" userId="S::ataylor@burnleyhigh.com::db2a069c-6d12-4794-9210-d2eb520292e5" providerId="AD" clId="Web-{B23A4342-710E-410E-B57C-B3ABB6C6562B}" dt="2020-10-05T09:43:05.800" v="0"/>
          <ac:spMkLst>
            <pc:docMk/>
            <pc:sldMk cId="4105826592" sldId="259"/>
            <ac:spMk id="4" creationId="{06746BC1-6B72-4E48-AA60-E15028B27E7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650BC8-EFA2-5042-A1C9-C0A69FE35B93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A889EE-FEC1-8F4B-989B-AAA3D5DED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064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752082" rtl="0" eaLnBrk="1" latinLnBrk="0" hangingPunct="1">
      <a:defRPr sz="2299" kern="1200">
        <a:solidFill>
          <a:schemeClr val="tx1"/>
        </a:solidFill>
        <a:latin typeface="+mn-lt"/>
        <a:ea typeface="+mn-ea"/>
        <a:cs typeface="+mn-cs"/>
      </a:defRPr>
    </a:lvl1pPr>
    <a:lvl2pPr marL="876041" algn="l" defTabSz="1752082" rtl="0" eaLnBrk="1" latinLnBrk="0" hangingPunct="1">
      <a:defRPr sz="2299" kern="1200">
        <a:solidFill>
          <a:schemeClr val="tx1"/>
        </a:solidFill>
        <a:latin typeface="+mn-lt"/>
        <a:ea typeface="+mn-ea"/>
        <a:cs typeface="+mn-cs"/>
      </a:defRPr>
    </a:lvl2pPr>
    <a:lvl3pPr marL="1752082" algn="l" defTabSz="1752082" rtl="0" eaLnBrk="1" latinLnBrk="0" hangingPunct="1">
      <a:defRPr sz="2299" kern="1200">
        <a:solidFill>
          <a:schemeClr val="tx1"/>
        </a:solidFill>
        <a:latin typeface="+mn-lt"/>
        <a:ea typeface="+mn-ea"/>
        <a:cs typeface="+mn-cs"/>
      </a:defRPr>
    </a:lvl3pPr>
    <a:lvl4pPr marL="2628123" algn="l" defTabSz="1752082" rtl="0" eaLnBrk="1" latinLnBrk="0" hangingPunct="1">
      <a:defRPr sz="2299" kern="1200">
        <a:solidFill>
          <a:schemeClr val="tx1"/>
        </a:solidFill>
        <a:latin typeface="+mn-lt"/>
        <a:ea typeface="+mn-ea"/>
        <a:cs typeface="+mn-cs"/>
      </a:defRPr>
    </a:lvl4pPr>
    <a:lvl5pPr marL="3504164" algn="l" defTabSz="1752082" rtl="0" eaLnBrk="1" latinLnBrk="0" hangingPunct="1">
      <a:defRPr sz="2299" kern="1200">
        <a:solidFill>
          <a:schemeClr val="tx1"/>
        </a:solidFill>
        <a:latin typeface="+mn-lt"/>
        <a:ea typeface="+mn-ea"/>
        <a:cs typeface="+mn-cs"/>
      </a:defRPr>
    </a:lvl5pPr>
    <a:lvl6pPr marL="4380205" algn="l" defTabSz="1752082" rtl="0" eaLnBrk="1" latinLnBrk="0" hangingPunct="1">
      <a:defRPr sz="2299" kern="1200">
        <a:solidFill>
          <a:schemeClr val="tx1"/>
        </a:solidFill>
        <a:latin typeface="+mn-lt"/>
        <a:ea typeface="+mn-ea"/>
        <a:cs typeface="+mn-cs"/>
      </a:defRPr>
    </a:lvl6pPr>
    <a:lvl7pPr marL="5256246" algn="l" defTabSz="1752082" rtl="0" eaLnBrk="1" latinLnBrk="0" hangingPunct="1">
      <a:defRPr sz="2299" kern="1200">
        <a:solidFill>
          <a:schemeClr val="tx1"/>
        </a:solidFill>
        <a:latin typeface="+mn-lt"/>
        <a:ea typeface="+mn-ea"/>
        <a:cs typeface="+mn-cs"/>
      </a:defRPr>
    </a:lvl7pPr>
    <a:lvl8pPr marL="6132286" algn="l" defTabSz="1752082" rtl="0" eaLnBrk="1" latinLnBrk="0" hangingPunct="1">
      <a:defRPr sz="2299" kern="1200">
        <a:solidFill>
          <a:schemeClr val="tx1"/>
        </a:solidFill>
        <a:latin typeface="+mn-lt"/>
        <a:ea typeface="+mn-ea"/>
        <a:cs typeface="+mn-cs"/>
      </a:defRPr>
    </a:lvl8pPr>
    <a:lvl9pPr marL="7008327" algn="l" defTabSz="1752082" rtl="0" eaLnBrk="1" latinLnBrk="0" hangingPunct="1">
      <a:defRPr sz="229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889EE-FEC1-8F4B-989B-AAA3D5DED19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77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3499590"/>
            <a:ext cx="12851448" cy="7444669"/>
          </a:xfrm>
        </p:spPr>
        <p:txBody>
          <a:bodyPr anchor="b"/>
          <a:lstStyle>
            <a:lvl1pPr algn="ctr">
              <a:defRPr sz="992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11231355"/>
            <a:ext cx="11339513" cy="5162758"/>
          </a:xfrm>
        </p:spPr>
        <p:txBody>
          <a:bodyPr/>
          <a:lstStyle>
            <a:lvl1pPr marL="0" indent="0" algn="ctr">
              <a:buNone/>
              <a:defRPr sz="3968"/>
            </a:lvl1pPr>
            <a:lvl2pPr marL="755980" indent="0" algn="ctr">
              <a:buNone/>
              <a:defRPr sz="3307"/>
            </a:lvl2pPr>
            <a:lvl3pPr marL="1511960" indent="0" algn="ctr">
              <a:buNone/>
              <a:defRPr sz="2976"/>
            </a:lvl3pPr>
            <a:lvl4pPr marL="2267941" indent="0" algn="ctr">
              <a:buNone/>
              <a:defRPr sz="2646"/>
            </a:lvl4pPr>
            <a:lvl5pPr marL="3023921" indent="0" algn="ctr">
              <a:buNone/>
              <a:defRPr sz="2646"/>
            </a:lvl5pPr>
            <a:lvl6pPr marL="3779901" indent="0" algn="ctr">
              <a:buNone/>
              <a:defRPr sz="2646"/>
            </a:lvl6pPr>
            <a:lvl7pPr marL="4535881" indent="0" algn="ctr">
              <a:buNone/>
              <a:defRPr sz="2646"/>
            </a:lvl7pPr>
            <a:lvl8pPr marL="5291861" indent="0" algn="ctr">
              <a:buNone/>
              <a:defRPr sz="2646"/>
            </a:lvl8pPr>
            <a:lvl9pPr marL="6047842" indent="0" algn="ctr">
              <a:buNone/>
              <a:defRPr sz="2646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6655-6BBC-3640-A1F3-1B5C96EFF9F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96FC-D00A-0A4A-8E61-D47FC244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23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6655-6BBC-3640-A1F3-1B5C96EFF9F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96FC-D00A-0A4A-8E61-D47FC244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02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1138480"/>
            <a:ext cx="3260110" cy="18121634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1138480"/>
            <a:ext cx="9591338" cy="1812163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6655-6BBC-3640-A1F3-1B5C96EFF9F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96FC-D00A-0A4A-8E61-D47FC244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065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6655-6BBC-3640-A1F3-1B5C96EFF9F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96FC-D00A-0A4A-8E61-D47FC244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286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5331063"/>
            <a:ext cx="13040439" cy="8894992"/>
          </a:xfrm>
        </p:spPr>
        <p:txBody>
          <a:bodyPr anchor="b"/>
          <a:lstStyle>
            <a:lvl1pPr>
              <a:defRPr sz="992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14310205"/>
            <a:ext cx="13040439" cy="4677666"/>
          </a:xfrm>
        </p:spPr>
        <p:txBody>
          <a:bodyPr/>
          <a:lstStyle>
            <a:lvl1pPr marL="0" indent="0">
              <a:buNone/>
              <a:defRPr sz="3968">
                <a:solidFill>
                  <a:schemeClr val="tx1"/>
                </a:solidFill>
              </a:defRPr>
            </a:lvl1pPr>
            <a:lvl2pPr marL="755980" indent="0">
              <a:buNone/>
              <a:defRPr sz="3307">
                <a:solidFill>
                  <a:schemeClr val="tx1">
                    <a:tint val="75000"/>
                  </a:schemeClr>
                </a:solidFill>
              </a:defRPr>
            </a:lvl2pPr>
            <a:lvl3pPr marL="1511960" indent="0">
              <a:buNone/>
              <a:defRPr sz="2976">
                <a:solidFill>
                  <a:schemeClr val="tx1">
                    <a:tint val="75000"/>
                  </a:schemeClr>
                </a:solidFill>
              </a:defRPr>
            </a:lvl3pPr>
            <a:lvl4pPr marL="2267941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4pPr>
            <a:lvl5pPr marL="3023921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5pPr>
            <a:lvl6pPr marL="3779901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6pPr>
            <a:lvl7pPr marL="4535881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7pPr>
            <a:lvl8pPr marL="5291861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8pPr>
            <a:lvl9pPr marL="6047842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6655-6BBC-3640-A1F3-1B5C96EFF9F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96FC-D00A-0A4A-8E61-D47FC244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31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5692400"/>
            <a:ext cx="6425724" cy="1356771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5692400"/>
            <a:ext cx="6425724" cy="1356771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6655-6BBC-3640-A1F3-1B5C96EFF9F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96FC-D00A-0A4A-8E61-D47FC244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62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1138485"/>
            <a:ext cx="13040439" cy="413317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5241960"/>
            <a:ext cx="6396193" cy="2569003"/>
          </a:xfrm>
        </p:spPr>
        <p:txBody>
          <a:bodyPr anchor="b"/>
          <a:lstStyle>
            <a:lvl1pPr marL="0" indent="0">
              <a:buNone/>
              <a:defRPr sz="3968" b="1"/>
            </a:lvl1pPr>
            <a:lvl2pPr marL="755980" indent="0">
              <a:buNone/>
              <a:defRPr sz="3307" b="1"/>
            </a:lvl2pPr>
            <a:lvl3pPr marL="1511960" indent="0">
              <a:buNone/>
              <a:defRPr sz="2976" b="1"/>
            </a:lvl3pPr>
            <a:lvl4pPr marL="2267941" indent="0">
              <a:buNone/>
              <a:defRPr sz="2646" b="1"/>
            </a:lvl4pPr>
            <a:lvl5pPr marL="3023921" indent="0">
              <a:buNone/>
              <a:defRPr sz="2646" b="1"/>
            </a:lvl5pPr>
            <a:lvl6pPr marL="3779901" indent="0">
              <a:buNone/>
              <a:defRPr sz="2646" b="1"/>
            </a:lvl6pPr>
            <a:lvl7pPr marL="4535881" indent="0">
              <a:buNone/>
              <a:defRPr sz="2646" b="1"/>
            </a:lvl7pPr>
            <a:lvl8pPr marL="5291861" indent="0">
              <a:buNone/>
              <a:defRPr sz="2646" b="1"/>
            </a:lvl8pPr>
            <a:lvl9pPr marL="6047842" indent="0">
              <a:buNone/>
              <a:defRPr sz="2646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7810963"/>
            <a:ext cx="6396193" cy="114887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5241960"/>
            <a:ext cx="6427693" cy="2569003"/>
          </a:xfrm>
        </p:spPr>
        <p:txBody>
          <a:bodyPr anchor="b"/>
          <a:lstStyle>
            <a:lvl1pPr marL="0" indent="0">
              <a:buNone/>
              <a:defRPr sz="3968" b="1"/>
            </a:lvl1pPr>
            <a:lvl2pPr marL="755980" indent="0">
              <a:buNone/>
              <a:defRPr sz="3307" b="1"/>
            </a:lvl2pPr>
            <a:lvl3pPr marL="1511960" indent="0">
              <a:buNone/>
              <a:defRPr sz="2976" b="1"/>
            </a:lvl3pPr>
            <a:lvl4pPr marL="2267941" indent="0">
              <a:buNone/>
              <a:defRPr sz="2646" b="1"/>
            </a:lvl4pPr>
            <a:lvl5pPr marL="3023921" indent="0">
              <a:buNone/>
              <a:defRPr sz="2646" b="1"/>
            </a:lvl5pPr>
            <a:lvl6pPr marL="3779901" indent="0">
              <a:buNone/>
              <a:defRPr sz="2646" b="1"/>
            </a:lvl6pPr>
            <a:lvl7pPr marL="4535881" indent="0">
              <a:buNone/>
              <a:defRPr sz="2646" b="1"/>
            </a:lvl7pPr>
            <a:lvl8pPr marL="5291861" indent="0">
              <a:buNone/>
              <a:defRPr sz="2646" b="1"/>
            </a:lvl8pPr>
            <a:lvl9pPr marL="6047842" indent="0">
              <a:buNone/>
              <a:defRPr sz="2646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7810963"/>
            <a:ext cx="6427693" cy="114887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6655-6BBC-3640-A1F3-1B5C96EFF9F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96FC-D00A-0A4A-8E61-D47FC244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691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6655-6BBC-3640-A1F3-1B5C96EFF9F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96FC-D00A-0A4A-8E61-D47FC244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56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6655-6BBC-3640-A1F3-1B5C96EFF9F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96FC-D00A-0A4A-8E61-D47FC244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277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1425575"/>
            <a:ext cx="4876384" cy="4989513"/>
          </a:xfrm>
        </p:spPr>
        <p:txBody>
          <a:bodyPr anchor="b"/>
          <a:lstStyle>
            <a:lvl1pPr>
              <a:defRPr sz="529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3078850"/>
            <a:ext cx="7654171" cy="15196234"/>
          </a:xfrm>
        </p:spPr>
        <p:txBody>
          <a:bodyPr/>
          <a:lstStyle>
            <a:lvl1pPr>
              <a:defRPr sz="5291"/>
            </a:lvl1pPr>
            <a:lvl2pPr>
              <a:defRPr sz="4630"/>
            </a:lvl2pPr>
            <a:lvl3pPr>
              <a:defRPr sz="3968"/>
            </a:lvl3pPr>
            <a:lvl4pPr>
              <a:defRPr sz="3307"/>
            </a:lvl4pPr>
            <a:lvl5pPr>
              <a:defRPr sz="3307"/>
            </a:lvl5pPr>
            <a:lvl6pPr>
              <a:defRPr sz="3307"/>
            </a:lvl6pPr>
            <a:lvl7pPr>
              <a:defRPr sz="3307"/>
            </a:lvl7pPr>
            <a:lvl8pPr>
              <a:defRPr sz="3307"/>
            </a:lvl8pPr>
            <a:lvl9pPr>
              <a:defRPr sz="3307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6415088"/>
            <a:ext cx="4876384" cy="11884743"/>
          </a:xfrm>
        </p:spPr>
        <p:txBody>
          <a:bodyPr/>
          <a:lstStyle>
            <a:lvl1pPr marL="0" indent="0">
              <a:buNone/>
              <a:defRPr sz="2646"/>
            </a:lvl1pPr>
            <a:lvl2pPr marL="755980" indent="0">
              <a:buNone/>
              <a:defRPr sz="2315"/>
            </a:lvl2pPr>
            <a:lvl3pPr marL="1511960" indent="0">
              <a:buNone/>
              <a:defRPr sz="1984"/>
            </a:lvl3pPr>
            <a:lvl4pPr marL="2267941" indent="0">
              <a:buNone/>
              <a:defRPr sz="1654"/>
            </a:lvl4pPr>
            <a:lvl5pPr marL="3023921" indent="0">
              <a:buNone/>
              <a:defRPr sz="1654"/>
            </a:lvl5pPr>
            <a:lvl6pPr marL="3779901" indent="0">
              <a:buNone/>
              <a:defRPr sz="1654"/>
            </a:lvl6pPr>
            <a:lvl7pPr marL="4535881" indent="0">
              <a:buNone/>
              <a:defRPr sz="1654"/>
            </a:lvl7pPr>
            <a:lvl8pPr marL="5291861" indent="0">
              <a:buNone/>
              <a:defRPr sz="1654"/>
            </a:lvl8pPr>
            <a:lvl9pPr marL="6047842" indent="0">
              <a:buNone/>
              <a:defRPr sz="1654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6655-6BBC-3640-A1F3-1B5C96EFF9F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96FC-D00A-0A4A-8E61-D47FC244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111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1425575"/>
            <a:ext cx="4876384" cy="4989513"/>
          </a:xfrm>
        </p:spPr>
        <p:txBody>
          <a:bodyPr anchor="b"/>
          <a:lstStyle>
            <a:lvl1pPr>
              <a:defRPr sz="529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3078850"/>
            <a:ext cx="7654171" cy="15196234"/>
          </a:xfrm>
        </p:spPr>
        <p:txBody>
          <a:bodyPr anchor="t"/>
          <a:lstStyle>
            <a:lvl1pPr marL="0" indent="0">
              <a:buNone/>
              <a:defRPr sz="5291"/>
            </a:lvl1pPr>
            <a:lvl2pPr marL="755980" indent="0">
              <a:buNone/>
              <a:defRPr sz="4630"/>
            </a:lvl2pPr>
            <a:lvl3pPr marL="1511960" indent="0">
              <a:buNone/>
              <a:defRPr sz="3968"/>
            </a:lvl3pPr>
            <a:lvl4pPr marL="2267941" indent="0">
              <a:buNone/>
              <a:defRPr sz="3307"/>
            </a:lvl4pPr>
            <a:lvl5pPr marL="3023921" indent="0">
              <a:buNone/>
              <a:defRPr sz="3307"/>
            </a:lvl5pPr>
            <a:lvl6pPr marL="3779901" indent="0">
              <a:buNone/>
              <a:defRPr sz="3307"/>
            </a:lvl6pPr>
            <a:lvl7pPr marL="4535881" indent="0">
              <a:buNone/>
              <a:defRPr sz="3307"/>
            </a:lvl7pPr>
            <a:lvl8pPr marL="5291861" indent="0">
              <a:buNone/>
              <a:defRPr sz="3307"/>
            </a:lvl8pPr>
            <a:lvl9pPr marL="6047842" indent="0">
              <a:buNone/>
              <a:defRPr sz="3307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6415088"/>
            <a:ext cx="4876384" cy="11884743"/>
          </a:xfrm>
        </p:spPr>
        <p:txBody>
          <a:bodyPr/>
          <a:lstStyle>
            <a:lvl1pPr marL="0" indent="0">
              <a:buNone/>
              <a:defRPr sz="2646"/>
            </a:lvl1pPr>
            <a:lvl2pPr marL="755980" indent="0">
              <a:buNone/>
              <a:defRPr sz="2315"/>
            </a:lvl2pPr>
            <a:lvl3pPr marL="1511960" indent="0">
              <a:buNone/>
              <a:defRPr sz="1984"/>
            </a:lvl3pPr>
            <a:lvl4pPr marL="2267941" indent="0">
              <a:buNone/>
              <a:defRPr sz="1654"/>
            </a:lvl4pPr>
            <a:lvl5pPr marL="3023921" indent="0">
              <a:buNone/>
              <a:defRPr sz="1654"/>
            </a:lvl5pPr>
            <a:lvl6pPr marL="3779901" indent="0">
              <a:buNone/>
              <a:defRPr sz="1654"/>
            </a:lvl6pPr>
            <a:lvl7pPr marL="4535881" indent="0">
              <a:buNone/>
              <a:defRPr sz="1654"/>
            </a:lvl7pPr>
            <a:lvl8pPr marL="5291861" indent="0">
              <a:buNone/>
              <a:defRPr sz="1654"/>
            </a:lvl8pPr>
            <a:lvl9pPr marL="6047842" indent="0">
              <a:buNone/>
              <a:defRPr sz="1654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6655-6BBC-3640-A1F3-1B5C96EFF9F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96FC-D00A-0A4A-8E61-D47FC244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43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1138485"/>
            <a:ext cx="13040439" cy="4133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5692400"/>
            <a:ext cx="13040439" cy="1356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19819457"/>
            <a:ext cx="3401854" cy="1138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86655-6BBC-3640-A1F3-1B5C96EFF9F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19819457"/>
            <a:ext cx="5102781" cy="1138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19819457"/>
            <a:ext cx="3401854" cy="1138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596FC-D00A-0A4A-8E61-D47FC244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092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511960" rtl="0" eaLnBrk="1" latinLnBrk="0" hangingPunct="1">
        <a:lnSpc>
          <a:spcPct val="90000"/>
        </a:lnSpc>
        <a:spcBef>
          <a:spcPct val="0"/>
        </a:spcBef>
        <a:buNone/>
        <a:defRPr sz="72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990" indent="-377990" algn="l" defTabSz="1511960" rtl="0" eaLnBrk="1" latinLnBrk="0" hangingPunct="1">
        <a:lnSpc>
          <a:spcPct val="90000"/>
        </a:lnSpc>
        <a:spcBef>
          <a:spcPts val="1654"/>
        </a:spcBef>
        <a:buFont typeface="Arial" panose="020B0604020202020204" pitchFamily="34" charset="0"/>
        <a:buChar char="•"/>
        <a:defRPr sz="4630" kern="1200">
          <a:solidFill>
            <a:schemeClr val="tx1"/>
          </a:solidFill>
          <a:latin typeface="+mn-lt"/>
          <a:ea typeface="+mn-ea"/>
          <a:cs typeface="+mn-cs"/>
        </a:defRPr>
      </a:lvl1pPr>
      <a:lvl2pPr marL="1133970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3968" kern="1200">
          <a:solidFill>
            <a:schemeClr val="tx1"/>
          </a:solidFill>
          <a:latin typeface="+mn-lt"/>
          <a:ea typeface="+mn-ea"/>
          <a:cs typeface="+mn-cs"/>
        </a:defRPr>
      </a:lvl2pPr>
      <a:lvl3pPr marL="188995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3307" kern="1200">
          <a:solidFill>
            <a:schemeClr val="tx1"/>
          </a:solidFill>
          <a:latin typeface="+mn-lt"/>
          <a:ea typeface="+mn-ea"/>
          <a:cs typeface="+mn-cs"/>
        </a:defRPr>
      </a:lvl3pPr>
      <a:lvl4pPr marL="264593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4pPr>
      <a:lvl5pPr marL="340191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5pPr>
      <a:lvl6pPr marL="415789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6pPr>
      <a:lvl7pPr marL="491387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7pPr>
      <a:lvl8pPr marL="5669852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8pPr>
      <a:lvl9pPr marL="6425832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1pPr>
      <a:lvl2pPr marL="755980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2pPr>
      <a:lvl3pPr marL="1511960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3pPr>
      <a:lvl4pPr marL="2267941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4pPr>
      <a:lvl5pPr marL="3023921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5pPr>
      <a:lvl6pPr marL="3779901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6pPr>
      <a:lvl7pPr marL="4535881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7pPr>
      <a:lvl8pPr marL="5291861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8pPr>
      <a:lvl9pPr marL="6047842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microsoft.com/office/2007/relationships/hdphoto" Target="../media/hdphoto5.wdp"/><Relationship Id="rId3" Type="http://schemas.openxmlformats.org/officeDocument/2006/relationships/image" Target="../media/image1.emf"/><Relationship Id="rId21" Type="http://schemas.microsoft.com/office/2007/relationships/hdphoto" Target="../media/hdphoto3.wdp"/><Relationship Id="rId34" Type="http://schemas.openxmlformats.org/officeDocument/2006/relationships/image" Target="../media/image24.tiff"/><Relationship Id="rId7" Type="http://schemas.openxmlformats.org/officeDocument/2006/relationships/image" Target="../media/image5.emf"/><Relationship Id="rId12" Type="http://schemas.openxmlformats.org/officeDocument/2006/relationships/image" Target="../media/image9.tiff"/><Relationship Id="rId17" Type="http://schemas.openxmlformats.org/officeDocument/2006/relationships/image" Target="../media/image14.tiff"/><Relationship Id="rId25" Type="http://schemas.microsoft.com/office/2007/relationships/hdphoto" Target="../media/hdphoto4.wdp"/><Relationship Id="rId33" Type="http://schemas.microsoft.com/office/2007/relationships/hdphoto" Target="../media/hdphoto8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tiff"/><Relationship Id="rId20" Type="http://schemas.openxmlformats.org/officeDocument/2006/relationships/image" Target="../media/image16.png"/><Relationship Id="rId29" Type="http://schemas.openxmlformats.org/officeDocument/2006/relationships/image" Target="../media/image2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24" Type="http://schemas.openxmlformats.org/officeDocument/2006/relationships/image" Target="../media/image19.png"/><Relationship Id="rId32" Type="http://schemas.microsoft.com/office/2007/relationships/hdphoto" Target="../media/hdphoto7.wdp"/><Relationship Id="rId5" Type="http://schemas.openxmlformats.org/officeDocument/2006/relationships/image" Target="../media/image3.tiff"/><Relationship Id="rId15" Type="http://schemas.openxmlformats.org/officeDocument/2006/relationships/image" Target="../media/image12.png"/><Relationship Id="rId23" Type="http://schemas.openxmlformats.org/officeDocument/2006/relationships/image" Target="../media/image18.tiff"/><Relationship Id="rId28" Type="http://schemas.openxmlformats.org/officeDocument/2006/relationships/image" Target="../media/image21.tiff"/><Relationship Id="rId10" Type="http://schemas.openxmlformats.org/officeDocument/2006/relationships/image" Target="../media/image8.png"/><Relationship Id="rId19" Type="http://schemas.microsoft.com/office/2007/relationships/hdphoto" Target="../media/hdphoto2.wdp"/><Relationship Id="rId31" Type="http://schemas.microsoft.com/office/2007/relationships/hdphoto" Target="../media/hdphoto6.wdp"/><Relationship Id="rId4" Type="http://schemas.openxmlformats.org/officeDocument/2006/relationships/image" Target="../media/image2.tiff"/><Relationship Id="rId9" Type="http://schemas.openxmlformats.org/officeDocument/2006/relationships/image" Target="../media/image7.tiff"/><Relationship Id="rId14" Type="http://schemas.openxmlformats.org/officeDocument/2006/relationships/image" Target="../media/image11.png"/><Relationship Id="rId22" Type="http://schemas.openxmlformats.org/officeDocument/2006/relationships/image" Target="../media/image17.tiff"/><Relationship Id="rId27" Type="http://schemas.openxmlformats.org/officeDocument/2006/relationships/image" Target="../media/image20.tiff"/><Relationship Id="rId30" Type="http://schemas.openxmlformats.org/officeDocument/2006/relationships/image" Target="../media/image23.tiff"/><Relationship Id="rId35" Type="http://schemas.openxmlformats.org/officeDocument/2006/relationships/image" Target="../media/image2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roup 129">
            <a:extLst>
              <a:ext uri="{FF2B5EF4-FFF2-40B4-BE49-F238E27FC236}">
                <a16:creationId xmlns:a16="http://schemas.microsoft.com/office/drawing/2014/main" id="{8DF22C74-6D7F-DF48-845D-359B42D567B9}"/>
              </a:ext>
            </a:extLst>
          </p:cNvPr>
          <p:cNvGrpSpPr/>
          <p:nvPr/>
        </p:nvGrpSpPr>
        <p:grpSpPr>
          <a:xfrm>
            <a:off x="835045" y="2355225"/>
            <a:ext cx="13004780" cy="17678176"/>
            <a:chOff x="835045" y="2355225"/>
            <a:chExt cx="13004780" cy="17678176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74C83AE-4474-E943-816B-E39A40DFF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9525" y="2583601"/>
              <a:ext cx="12560300" cy="17449800"/>
            </a:xfrm>
            <a:prstGeom prst="rect">
              <a:avLst/>
            </a:prstGeom>
          </p:spPr>
        </p:pic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0CB4EC6F-079E-094B-A948-E91EDB1F97ED}"/>
                </a:ext>
              </a:extLst>
            </p:cNvPr>
            <p:cNvSpPr/>
            <p:nvPr/>
          </p:nvSpPr>
          <p:spPr>
            <a:xfrm>
              <a:off x="835045" y="2355225"/>
              <a:ext cx="4292540" cy="15052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FF66E7C-A274-384C-BA5F-16448AC1AA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38" t="7486" r="4279" b="12514"/>
          <a:stretch/>
        </p:blipFill>
        <p:spPr>
          <a:xfrm>
            <a:off x="3535562" y="18087863"/>
            <a:ext cx="646647" cy="633315"/>
          </a:xfrm>
          <a:prstGeom prst="rect">
            <a:avLst/>
          </a:prstGeom>
        </p:spPr>
      </p:pic>
      <p:sp>
        <p:nvSpPr>
          <p:cNvPr id="128" name="Rectangle 127">
            <a:extLst>
              <a:ext uri="{FF2B5EF4-FFF2-40B4-BE49-F238E27FC236}">
                <a16:creationId xmlns:a16="http://schemas.microsoft.com/office/drawing/2014/main" id="{BD262F34-6222-3B4F-9ECA-F2E1124047BB}"/>
              </a:ext>
            </a:extLst>
          </p:cNvPr>
          <p:cNvSpPr/>
          <p:nvPr/>
        </p:nvSpPr>
        <p:spPr>
          <a:xfrm>
            <a:off x="0" y="0"/>
            <a:ext cx="15119350" cy="146729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Gill Sans" panose="020B0502020104020203" pitchFamily="34" charset="-79"/>
                <a:cs typeface="Gill Sans" panose="020B0502020104020203" pitchFamily="34" charset="-79"/>
              </a:rPr>
              <a:t>Year 7</a:t>
            </a:r>
          </a:p>
          <a:p>
            <a:pPr algn="ctr"/>
            <a:r>
              <a:rPr lang="en-US" sz="3600" b="1" dirty="0">
                <a:latin typeface="Gill Sans" panose="020B0502020104020203" pitchFamily="34" charset="-79"/>
                <a:cs typeface="Gill Sans" panose="020B0502020104020203" pitchFamily="34" charset="-79"/>
              </a:rPr>
              <a:t>Learning Journey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85474E-BBA9-564A-8D65-29FE2A7A2178}"/>
              </a:ext>
            </a:extLst>
          </p:cNvPr>
          <p:cNvSpPr txBox="1"/>
          <p:nvPr/>
        </p:nvSpPr>
        <p:spPr>
          <a:xfrm rot="10800000">
            <a:off x="11160484" y="11068619"/>
            <a:ext cx="3266947" cy="3265200"/>
          </a:xfrm>
          <a:prstGeom prst="rect">
            <a:avLst/>
          </a:prstGeom>
          <a:noFill/>
        </p:spPr>
        <p:txBody>
          <a:bodyPr wrap="square" rtlCol="0">
            <a:prstTxWarp prst="textCircle">
              <a:avLst>
                <a:gd name="adj" fmla="val 7737480"/>
              </a:avLst>
            </a:prstTxWarp>
            <a:spAutoFit/>
          </a:bodyPr>
          <a:lstStyle/>
          <a:p>
            <a:pPr algn="ctr"/>
            <a:r>
              <a:rPr lang="en-US" sz="4400" b="1" dirty="0">
                <a:solidFill>
                  <a:srgbClr val="5FBBAF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ETHOS PROJECT</a:t>
            </a:r>
          </a:p>
          <a:p>
            <a:pPr algn="ctr"/>
            <a:r>
              <a:rPr lang="en-US" sz="4400" b="1" dirty="0">
                <a:solidFill>
                  <a:srgbClr val="5FBBAF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INCLUSIVE DESIGN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FD06D9ED-5FF0-FB4B-899D-FF98C5869B2E}"/>
              </a:ext>
            </a:extLst>
          </p:cNvPr>
          <p:cNvSpPr txBox="1"/>
          <p:nvPr/>
        </p:nvSpPr>
        <p:spPr>
          <a:xfrm rot="11285146">
            <a:off x="10881554" y="2947381"/>
            <a:ext cx="3266947" cy="3265200"/>
          </a:xfrm>
          <a:prstGeom prst="rect">
            <a:avLst/>
          </a:prstGeom>
          <a:noFill/>
        </p:spPr>
        <p:txBody>
          <a:bodyPr wrap="square" rtlCol="0">
            <a:prstTxWarp prst="textCircle">
              <a:avLst>
                <a:gd name="adj" fmla="val 7685782"/>
              </a:avLst>
            </a:prstTxWarp>
            <a:spAutoFit/>
          </a:bodyPr>
          <a:lstStyle/>
          <a:p>
            <a:pPr algn="ctr"/>
            <a:r>
              <a:rPr lang="en-US" sz="4400" b="1" dirty="0">
                <a:solidFill>
                  <a:srgbClr val="D56F8A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PRODUCT DESIGN</a:t>
            </a:r>
          </a:p>
          <a:p>
            <a:pPr algn="ctr"/>
            <a:r>
              <a:rPr lang="en-US" sz="4400" b="1" dirty="0">
                <a:solidFill>
                  <a:srgbClr val="D56F8A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AQUARIUM PROJECT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0DBA2E8-6788-E246-A07E-D1FD8C0EB52F}"/>
              </a:ext>
            </a:extLst>
          </p:cNvPr>
          <p:cNvSpPr txBox="1"/>
          <p:nvPr/>
        </p:nvSpPr>
        <p:spPr>
          <a:xfrm rot="11285146">
            <a:off x="11075109" y="6984517"/>
            <a:ext cx="3266947" cy="3265200"/>
          </a:xfrm>
          <a:prstGeom prst="rect">
            <a:avLst/>
          </a:prstGeom>
          <a:noFill/>
        </p:spPr>
        <p:txBody>
          <a:bodyPr wrap="square" rtlCol="0">
            <a:prstTxWarp prst="textCircle">
              <a:avLst>
                <a:gd name="adj" fmla="val 7685782"/>
              </a:avLst>
            </a:prstTxWarp>
            <a:spAutoFit/>
          </a:bodyPr>
          <a:lstStyle/>
          <a:p>
            <a:r>
              <a:rPr lang="en-US" sz="4400" b="1" dirty="0">
                <a:solidFill>
                  <a:srgbClr val="928C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FOOD TECHNOLOGY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C39B0A4-B017-5946-A061-FA4BC9CA2B96}"/>
              </a:ext>
            </a:extLst>
          </p:cNvPr>
          <p:cNvSpPr txBox="1"/>
          <p:nvPr/>
        </p:nvSpPr>
        <p:spPr>
          <a:xfrm rot="11285146">
            <a:off x="9858391" y="18114965"/>
            <a:ext cx="3266947" cy="3265200"/>
          </a:xfrm>
          <a:prstGeom prst="rect">
            <a:avLst/>
          </a:prstGeom>
          <a:noFill/>
        </p:spPr>
        <p:txBody>
          <a:bodyPr wrap="square" rtlCol="0">
            <a:prstTxWarp prst="textCircle">
              <a:avLst>
                <a:gd name="adj" fmla="val 7685782"/>
              </a:avLst>
            </a:prstTxWarp>
            <a:spAutoFit/>
          </a:bodyPr>
          <a:lstStyle/>
          <a:p>
            <a:pPr algn="ctr"/>
            <a:r>
              <a:rPr lang="en-US" sz="4400" b="1" dirty="0">
                <a:solidFill>
                  <a:srgbClr val="EEC969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TEXTILES</a:t>
            </a:r>
          </a:p>
          <a:p>
            <a:pPr algn="ctr"/>
            <a:r>
              <a:rPr lang="en-US" sz="4400" b="1" dirty="0">
                <a:solidFill>
                  <a:srgbClr val="EEC969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DAY OF THE DEAD KEYRING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A094BD88-5037-8146-A1AB-220CEAEE57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229" t="11888" r="24159" b="31322"/>
          <a:stretch/>
        </p:blipFill>
        <p:spPr>
          <a:xfrm>
            <a:off x="9149712" y="5889342"/>
            <a:ext cx="943011" cy="1017894"/>
          </a:xfrm>
          <a:prstGeom prst="rect">
            <a:avLst/>
          </a:prstGeom>
        </p:spPr>
      </p:pic>
      <p:pic>
        <p:nvPicPr>
          <p:cNvPr id="102" name="Picture 101" descr="A picture containing box, refrigerator, room&#10;&#10;Description automatically generated">
            <a:extLst>
              <a:ext uri="{FF2B5EF4-FFF2-40B4-BE49-F238E27FC236}">
                <a16:creationId xmlns:a16="http://schemas.microsoft.com/office/drawing/2014/main" id="{DBBFA272-EE46-7948-A312-86665A2312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8535" y="8624059"/>
            <a:ext cx="1086698" cy="868209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BD88B8A1-D2A6-DC41-A568-97C18C37222F}"/>
              </a:ext>
            </a:extLst>
          </p:cNvPr>
          <p:cNvSpPr txBox="1"/>
          <p:nvPr/>
        </p:nvSpPr>
        <p:spPr>
          <a:xfrm rot="11285146">
            <a:off x="11068918" y="15102176"/>
            <a:ext cx="3266947" cy="3265200"/>
          </a:xfrm>
          <a:prstGeom prst="rect">
            <a:avLst/>
          </a:prstGeom>
          <a:noFill/>
        </p:spPr>
        <p:txBody>
          <a:bodyPr wrap="square" rtlCol="0">
            <a:prstTxWarp prst="textCircle">
              <a:avLst>
                <a:gd name="adj" fmla="val 7685782"/>
              </a:avLst>
            </a:prstTxWarp>
            <a:spAutoFit/>
          </a:bodyPr>
          <a:lstStyle/>
          <a:p>
            <a:r>
              <a:rPr lang="en-US" sz="4400" b="1" dirty="0">
                <a:solidFill>
                  <a:srgbClr val="C1C577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FOOD TECHNOLOGY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B41D090-DDF4-B24A-B350-14DEAA0BD368}"/>
              </a:ext>
            </a:extLst>
          </p:cNvPr>
          <p:cNvSpPr/>
          <p:nvPr/>
        </p:nvSpPr>
        <p:spPr>
          <a:xfrm>
            <a:off x="4353339" y="5466984"/>
            <a:ext cx="298174" cy="2981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81C6DAC-6476-4D4F-8716-641278C61A8C}"/>
              </a:ext>
            </a:extLst>
          </p:cNvPr>
          <p:cNvGrpSpPr/>
          <p:nvPr/>
        </p:nvGrpSpPr>
        <p:grpSpPr>
          <a:xfrm>
            <a:off x="11691623" y="19261689"/>
            <a:ext cx="1276088" cy="1219200"/>
            <a:chOff x="5324475" y="1985907"/>
            <a:chExt cx="1276088" cy="121920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6A22618E-2C6A-6841-900C-E8D4B9189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24475" y="1985907"/>
              <a:ext cx="1219200" cy="12192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964836D-2358-5D47-80C7-93C571355983}"/>
                </a:ext>
              </a:extLst>
            </p:cNvPr>
            <p:cNvSpPr txBox="1"/>
            <p:nvPr/>
          </p:nvSpPr>
          <p:spPr>
            <a:xfrm>
              <a:off x="5560201" y="2206101"/>
              <a:ext cx="10403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Gill Sans" panose="020B0502020104020203" pitchFamily="34" charset="-79"/>
                  <a:cs typeface="Gill Sans" panose="020B0502020104020203" pitchFamily="34" charset="-79"/>
                </a:rPr>
                <a:t>7a</a:t>
              </a: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7833E66F-F2B4-9A4D-92A1-95947EAAA2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29111" y="16279476"/>
            <a:ext cx="1219200" cy="12192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5C8CBAC-CFD7-2C4D-B261-2AC731AF04E7}"/>
              </a:ext>
            </a:extLst>
          </p:cNvPr>
          <p:cNvSpPr txBox="1"/>
          <p:nvPr/>
        </p:nvSpPr>
        <p:spPr>
          <a:xfrm>
            <a:off x="9517575" y="20450658"/>
            <a:ext cx="1995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Annotation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Gradient shading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Slash rendering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1B8B-6DFB-314E-A029-81D6E1D2293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294" t="16748" r="9951" b="16124"/>
          <a:stretch/>
        </p:blipFill>
        <p:spPr>
          <a:xfrm>
            <a:off x="8485642" y="20273597"/>
            <a:ext cx="1085712" cy="8787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59CD26-B56E-A249-B84E-0E3529EBF8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077" b="93718" l="10000" r="90000">
                        <a14:foregroundMark x1="27609" y1="51923" x2="27609" y2="51923"/>
                        <a14:foregroundMark x1="45435" y1="30897" x2="45435" y2="30897"/>
                        <a14:foregroundMark x1="63913" y1="72949" x2="63913" y2="72949"/>
                        <a14:foregroundMark x1="51196" y1="93718" x2="51196" y2="93718"/>
                        <a14:foregroundMark x1="75978" y1="16282" x2="75978" y2="16282"/>
                        <a14:foregroundMark x1="81413" y1="8077" x2="81413" y2="8077"/>
                        <a14:backgroundMark x1="39674" y1="77692" x2="39674" y2="77692"/>
                        <a14:backgroundMark x1="53261" y1="74103" x2="53261" y2="74103"/>
                        <a14:backgroundMark x1="54565" y1="77308" x2="54565" y2="77308"/>
                        <a14:backgroundMark x1="50000" y1="64103" x2="50000" y2="64103"/>
                        <a14:backgroundMark x1="49348" y1="64103" x2="49348" y2="64103"/>
                        <a14:backgroundMark x1="49674" y1="64103" x2="49674" y2="641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9945" y="20024849"/>
            <a:ext cx="1435211" cy="12168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C841ED-E032-164B-9C92-F58EC73A047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0788" t="9810" r="11750" b="14153"/>
          <a:stretch/>
        </p:blipFill>
        <p:spPr>
          <a:xfrm>
            <a:off x="2294327" y="18068269"/>
            <a:ext cx="1189942" cy="1245911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217614E-238D-EA44-9417-7C95790B93E0}"/>
              </a:ext>
            </a:extLst>
          </p:cNvPr>
          <p:cNvSpPr txBox="1"/>
          <p:nvPr/>
        </p:nvSpPr>
        <p:spPr>
          <a:xfrm>
            <a:off x="13163589" y="16497090"/>
            <a:ext cx="1040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7b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60358444-B64D-3348-AC61-3B20B1D2E6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99854" y="16064303"/>
            <a:ext cx="1143000" cy="469900"/>
          </a:xfrm>
          <a:prstGeom prst="rect">
            <a:avLst/>
          </a:prstGeom>
        </p:spPr>
      </p:pic>
      <p:pic>
        <p:nvPicPr>
          <p:cNvPr id="63" name="Picture 62" descr="A picture containing drawing, fruit&#10;&#10;Description automatically generated">
            <a:extLst>
              <a:ext uri="{FF2B5EF4-FFF2-40B4-BE49-F238E27FC236}">
                <a16:creationId xmlns:a16="http://schemas.microsoft.com/office/drawing/2014/main" id="{CBFAEF47-EFAA-AC43-8EC2-E2377F26A87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01667" y="16077990"/>
            <a:ext cx="787400" cy="838200"/>
          </a:xfrm>
          <a:prstGeom prst="rect">
            <a:avLst/>
          </a:prstGeom>
        </p:spPr>
      </p:pic>
      <p:pic>
        <p:nvPicPr>
          <p:cNvPr id="65" name="Picture 64" descr="A picture containing knife&#10;&#10;Description automatically generated">
            <a:extLst>
              <a:ext uri="{FF2B5EF4-FFF2-40B4-BE49-F238E27FC236}">
                <a16:creationId xmlns:a16="http://schemas.microsoft.com/office/drawing/2014/main" id="{7B5EF3A5-3630-3245-833F-1084A5F8221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53839" y="16299253"/>
            <a:ext cx="1091301" cy="535546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22358692-76DE-6946-8C9A-4BADFE6A1675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1218" t="4569" r="9820" b="5578"/>
          <a:stretch/>
        </p:blipFill>
        <p:spPr>
          <a:xfrm>
            <a:off x="10614869" y="7885928"/>
            <a:ext cx="1041510" cy="118517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A6BFD74-E782-AB40-A60D-0549AB705FF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58145" y="5893872"/>
            <a:ext cx="886046" cy="886046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72AA61B3-C12F-C846-B042-F2FCE10EB21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52747" y="1903093"/>
            <a:ext cx="1422400" cy="1422400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4C7348BD-FDE5-F440-8304-E6EE9945971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89" b="91111" l="10000" r="90000">
                        <a14:foregroundMark x1="37778" y1="10000" x2="37778" y2="10000"/>
                        <a14:foregroundMark x1="80000" y1="91333" x2="80000" y2="91333"/>
                        <a14:foregroundMark x1="40222" y1="6889" x2="40222" y2="6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38851">
            <a:off x="12243360" y="2031753"/>
            <a:ext cx="1240274" cy="1240274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F0261181-59A8-0C44-81E0-B177977C49E6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2677" t="33919" r="3376" b="39169"/>
          <a:stretch/>
        </p:blipFill>
        <p:spPr>
          <a:xfrm rot="2111371" flipH="1">
            <a:off x="11311413" y="2399355"/>
            <a:ext cx="1238082" cy="379795"/>
          </a:xfrm>
          <a:prstGeom prst="rect">
            <a:avLst/>
          </a:prstGeom>
        </p:spPr>
      </p:pic>
      <p:sp>
        <p:nvSpPr>
          <p:cNvPr id="131" name="Oval 130">
            <a:extLst>
              <a:ext uri="{FF2B5EF4-FFF2-40B4-BE49-F238E27FC236}">
                <a16:creationId xmlns:a16="http://schemas.microsoft.com/office/drawing/2014/main" id="{2F65FE76-AD61-3C4D-8D2C-0A9FBDBA2226}"/>
              </a:ext>
            </a:extLst>
          </p:cNvPr>
          <p:cNvSpPr/>
          <p:nvPr/>
        </p:nvSpPr>
        <p:spPr>
          <a:xfrm>
            <a:off x="4507017" y="3199137"/>
            <a:ext cx="781212" cy="781212"/>
          </a:xfrm>
          <a:prstGeom prst="ellipse">
            <a:avLst/>
          </a:prstGeom>
          <a:solidFill>
            <a:srgbClr val="D56F8A"/>
          </a:solidFill>
          <a:ln w="165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39C6D16-0045-B147-9041-619331860BD6}"/>
              </a:ext>
            </a:extLst>
          </p:cNvPr>
          <p:cNvGrpSpPr/>
          <p:nvPr/>
        </p:nvGrpSpPr>
        <p:grpSpPr>
          <a:xfrm>
            <a:off x="1618418" y="1941102"/>
            <a:ext cx="2686060" cy="2471938"/>
            <a:chOff x="1618418" y="1941102"/>
            <a:chExt cx="2686060" cy="2471938"/>
          </a:xfrm>
        </p:grpSpPr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B13560F6-14A3-594F-A7BC-211A4B26B4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b="14545"/>
            <a:stretch/>
          </p:blipFill>
          <p:spPr>
            <a:xfrm>
              <a:off x="1618418" y="1941102"/>
              <a:ext cx="2686060" cy="2471938"/>
            </a:xfrm>
            <a:prstGeom prst="rect">
              <a:avLst/>
            </a:prstGeom>
          </p:spPr>
        </p:pic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D4181CCB-5330-014A-9319-E7D8A30DF96D}"/>
                </a:ext>
              </a:extLst>
            </p:cNvPr>
            <p:cNvSpPr/>
            <p:nvPr/>
          </p:nvSpPr>
          <p:spPr>
            <a:xfrm>
              <a:off x="2351870" y="2692400"/>
              <a:ext cx="1224450" cy="254000"/>
            </a:xfrm>
            <a:custGeom>
              <a:avLst/>
              <a:gdLst>
                <a:gd name="connsiteX0" fmla="*/ 5250 w 1224450"/>
                <a:gd name="connsiteY0" fmla="*/ 71120 h 254000"/>
                <a:gd name="connsiteX1" fmla="*/ 5250 w 1224450"/>
                <a:gd name="connsiteY1" fmla="*/ 152400 h 254000"/>
                <a:gd name="connsiteX2" fmla="*/ 20490 w 1224450"/>
                <a:gd name="connsiteY2" fmla="*/ 182880 h 254000"/>
                <a:gd name="connsiteX3" fmla="*/ 35730 w 1224450"/>
                <a:gd name="connsiteY3" fmla="*/ 193040 h 254000"/>
                <a:gd name="connsiteX4" fmla="*/ 56050 w 1224450"/>
                <a:gd name="connsiteY4" fmla="*/ 223520 h 254000"/>
                <a:gd name="connsiteX5" fmla="*/ 81450 w 1224450"/>
                <a:gd name="connsiteY5" fmla="*/ 248920 h 254000"/>
                <a:gd name="connsiteX6" fmla="*/ 96690 w 1224450"/>
                <a:gd name="connsiteY6" fmla="*/ 254000 h 254000"/>
                <a:gd name="connsiteX7" fmla="*/ 198290 w 1224450"/>
                <a:gd name="connsiteY7" fmla="*/ 243840 h 254000"/>
                <a:gd name="connsiteX8" fmla="*/ 228770 w 1224450"/>
                <a:gd name="connsiteY8" fmla="*/ 233680 h 254000"/>
                <a:gd name="connsiteX9" fmla="*/ 264330 w 1224450"/>
                <a:gd name="connsiteY9" fmla="*/ 228600 h 254000"/>
                <a:gd name="connsiteX10" fmla="*/ 284650 w 1224450"/>
                <a:gd name="connsiteY10" fmla="*/ 223520 h 254000"/>
                <a:gd name="connsiteX11" fmla="*/ 345610 w 1224450"/>
                <a:gd name="connsiteY11" fmla="*/ 213360 h 254000"/>
                <a:gd name="connsiteX12" fmla="*/ 386250 w 1224450"/>
                <a:gd name="connsiteY12" fmla="*/ 218440 h 254000"/>
                <a:gd name="connsiteX13" fmla="*/ 365930 w 1224450"/>
                <a:gd name="connsiteY13" fmla="*/ 223520 h 254000"/>
                <a:gd name="connsiteX14" fmla="*/ 396410 w 1224450"/>
                <a:gd name="connsiteY14" fmla="*/ 218440 h 254000"/>
                <a:gd name="connsiteX15" fmla="*/ 462450 w 1224450"/>
                <a:gd name="connsiteY15" fmla="*/ 208280 h 254000"/>
                <a:gd name="connsiteX16" fmla="*/ 487850 w 1224450"/>
                <a:gd name="connsiteY16" fmla="*/ 203200 h 254000"/>
                <a:gd name="connsiteX17" fmla="*/ 508170 w 1224450"/>
                <a:gd name="connsiteY17" fmla="*/ 198120 h 254000"/>
                <a:gd name="connsiteX18" fmla="*/ 548810 w 1224450"/>
                <a:gd name="connsiteY18" fmla="*/ 193040 h 254000"/>
                <a:gd name="connsiteX19" fmla="*/ 731690 w 1224450"/>
                <a:gd name="connsiteY19" fmla="*/ 208280 h 254000"/>
                <a:gd name="connsiteX20" fmla="*/ 873930 w 1224450"/>
                <a:gd name="connsiteY20" fmla="*/ 213360 h 254000"/>
                <a:gd name="connsiteX21" fmla="*/ 1006010 w 1224450"/>
                <a:gd name="connsiteY21" fmla="*/ 228600 h 254000"/>
                <a:gd name="connsiteX22" fmla="*/ 1072050 w 1224450"/>
                <a:gd name="connsiteY22" fmla="*/ 243840 h 254000"/>
                <a:gd name="connsiteX23" fmla="*/ 1087290 w 1224450"/>
                <a:gd name="connsiteY23" fmla="*/ 248920 h 254000"/>
                <a:gd name="connsiteX24" fmla="*/ 1178730 w 1224450"/>
                <a:gd name="connsiteY24" fmla="*/ 243840 h 254000"/>
                <a:gd name="connsiteX25" fmla="*/ 1188890 w 1224450"/>
                <a:gd name="connsiteY25" fmla="*/ 228600 h 254000"/>
                <a:gd name="connsiteX26" fmla="*/ 1199050 w 1224450"/>
                <a:gd name="connsiteY26" fmla="*/ 198120 h 254000"/>
                <a:gd name="connsiteX27" fmla="*/ 1209210 w 1224450"/>
                <a:gd name="connsiteY27" fmla="*/ 162560 h 254000"/>
                <a:gd name="connsiteX28" fmla="*/ 1219370 w 1224450"/>
                <a:gd name="connsiteY28" fmla="*/ 116840 h 254000"/>
                <a:gd name="connsiteX29" fmla="*/ 1224450 w 1224450"/>
                <a:gd name="connsiteY29" fmla="*/ 96520 h 254000"/>
                <a:gd name="connsiteX30" fmla="*/ 1209210 w 1224450"/>
                <a:gd name="connsiteY30" fmla="*/ 45720 h 254000"/>
                <a:gd name="connsiteX31" fmla="*/ 1188890 w 1224450"/>
                <a:gd name="connsiteY31" fmla="*/ 40640 h 254000"/>
                <a:gd name="connsiteX32" fmla="*/ 1158410 w 1224450"/>
                <a:gd name="connsiteY32" fmla="*/ 30480 h 254000"/>
                <a:gd name="connsiteX33" fmla="*/ 1021250 w 1224450"/>
                <a:gd name="connsiteY33" fmla="*/ 20320 h 254000"/>
                <a:gd name="connsiteX34" fmla="*/ 975530 w 1224450"/>
                <a:gd name="connsiteY34" fmla="*/ 15240 h 254000"/>
                <a:gd name="connsiteX35" fmla="*/ 955210 w 1224450"/>
                <a:gd name="connsiteY35" fmla="*/ 10160 h 254000"/>
                <a:gd name="connsiteX36" fmla="*/ 746930 w 1224450"/>
                <a:gd name="connsiteY36" fmla="*/ 0 h 254000"/>
                <a:gd name="connsiteX37" fmla="*/ 574210 w 1224450"/>
                <a:gd name="connsiteY37" fmla="*/ 5080 h 254000"/>
                <a:gd name="connsiteX38" fmla="*/ 538650 w 1224450"/>
                <a:gd name="connsiteY38" fmla="*/ 10160 h 254000"/>
                <a:gd name="connsiteX39" fmla="*/ 498010 w 1224450"/>
                <a:gd name="connsiteY39" fmla="*/ 15240 h 254000"/>
                <a:gd name="connsiteX40" fmla="*/ 447210 w 1224450"/>
                <a:gd name="connsiteY40" fmla="*/ 15240 h 254000"/>
                <a:gd name="connsiteX41" fmla="*/ 335450 w 1224450"/>
                <a:gd name="connsiteY41" fmla="*/ 20320 h 254000"/>
                <a:gd name="connsiteX42" fmla="*/ 249090 w 1224450"/>
                <a:gd name="connsiteY42" fmla="*/ 25400 h 254000"/>
                <a:gd name="connsiteX43" fmla="*/ 188130 w 1224450"/>
                <a:gd name="connsiteY43" fmla="*/ 35560 h 254000"/>
                <a:gd name="connsiteX44" fmla="*/ 162730 w 1224450"/>
                <a:gd name="connsiteY44" fmla="*/ 40640 h 254000"/>
                <a:gd name="connsiteX45" fmla="*/ 71290 w 1224450"/>
                <a:gd name="connsiteY45" fmla="*/ 45720 h 254000"/>
                <a:gd name="connsiteX46" fmla="*/ 35730 w 1224450"/>
                <a:gd name="connsiteY46" fmla="*/ 55880 h 254000"/>
                <a:gd name="connsiteX47" fmla="*/ 5250 w 1224450"/>
                <a:gd name="connsiteY47" fmla="*/ 7112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224450" h="254000">
                  <a:moveTo>
                    <a:pt x="5250" y="71120"/>
                  </a:moveTo>
                  <a:cubicBezTo>
                    <a:pt x="170" y="87207"/>
                    <a:pt x="-3443" y="113283"/>
                    <a:pt x="5250" y="152400"/>
                  </a:cubicBezTo>
                  <a:cubicBezTo>
                    <a:pt x="7611" y="163024"/>
                    <a:pt x="12661" y="175051"/>
                    <a:pt x="20490" y="182880"/>
                  </a:cubicBezTo>
                  <a:cubicBezTo>
                    <a:pt x="24807" y="187197"/>
                    <a:pt x="30650" y="189653"/>
                    <a:pt x="35730" y="193040"/>
                  </a:cubicBezTo>
                  <a:lnTo>
                    <a:pt x="56050" y="223520"/>
                  </a:lnTo>
                  <a:cubicBezTo>
                    <a:pt x="66210" y="238760"/>
                    <a:pt x="64517" y="240453"/>
                    <a:pt x="81450" y="248920"/>
                  </a:cubicBezTo>
                  <a:cubicBezTo>
                    <a:pt x="86239" y="251315"/>
                    <a:pt x="91610" y="252307"/>
                    <a:pt x="96690" y="254000"/>
                  </a:cubicBezTo>
                  <a:cubicBezTo>
                    <a:pt x="103926" y="253342"/>
                    <a:pt x="186381" y="246222"/>
                    <a:pt x="198290" y="243840"/>
                  </a:cubicBezTo>
                  <a:cubicBezTo>
                    <a:pt x="208792" y="241740"/>
                    <a:pt x="218168" y="235195"/>
                    <a:pt x="228770" y="233680"/>
                  </a:cubicBezTo>
                  <a:cubicBezTo>
                    <a:pt x="240623" y="231987"/>
                    <a:pt x="252549" y="230742"/>
                    <a:pt x="264330" y="228600"/>
                  </a:cubicBezTo>
                  <a:cubicBezTo>
                    <a:pt x="271199" y="227351"/>
                    <a:pt x="277834" y="225035"/>
                    <a:pt x="284650" y="223520"/>
                  </a:cubicBezTo>
                  <a:cubicBezTo>
                    <a:pt x="311392" y="217577"/>
                    <a:pt x="315924" y="217601"/>
                    <a:pt x="345610" y="213360"/>
                  </a:cubicBezTo>
                  <a:cubicBezTo>
                    <a:pt x="359157" y="215053"/>
                    <a:pt x="374039" y="212335"/>
                    <a:pt x="386250" y="218440"/>
                  </a:cubicBezTo>
                  <a:cubicBezTo>
                    <a:pt x="392495" y="221562"/>
                    <a:pt x="358948" y="223520"/>
                    <a:pt x="365930" y="223520"/>
                  </a:cubicBezTo>
                  <a:cubicBezTo>
                    <a:pt x="376230" y="223520"/>
                    <a:pt x="386230" y="220006"/>
                    <a:pt x="396410" y="218440"/>
                  </a:cubicBezTo>
                  <a:cubicBezTo>
                    <a:pt x="433513" y="212732"/>
                    <a:pt x="427603" y="214616"/>
                    <a:pt x="462450" y="208280"/>
                  </a:cubicBezTo>
                  <a:cubicBezTo>
                    <a:pt x="470945" y="206735"/>
                    <a:pt x="479421" y="205073"/>
                    <a:pt x="487850" y="203200"/>
                  </a:cubicBezTo>
                  <a:cubicBezTo>
                    <a:pt x="494666" y="201685"/>
                    <a:pt x="501283" y="199268"/>
                    <a:pt x="508170" y="198120"/>
                  </a:cubicBezTo>
                  <a:cubicBezTo>
                    <a:pt x="521636" y="195876"/>
                    <a:pt x="535263" y="194733"/>
                    <a:pt x="548810" y="193040"/>
                  </a:cubicBezTo>
                  <a:cubicBezTo>
                    <a:pt x="590376" y="196819"/>
                    <a:pt x="682896" y="205956"/>
                    <a:pt x="731690" y="208280"/>
                  </a:cubicBezTo>
                  <a:cubicBezTo>
                    <a:pt x="779080" y="210537"/>
                    <a:pt x="826517" y="211667"/>
                    <a:pt x="873930" y="213360"/>
                  </a:cubicBezTo>
                  <a:cubicBezTo>
                    <a:pt x="936579" y="234243"/>
                    <a:pt x="893714" y="222985"/>
                    <a:pt x="1006010" y="228600"/>
                  </a:cubicBezTo>
                  <a:cubicBezTo>
                    <a:pt x="1052172" y="235195"/>
                    <a:pt x="1030211" y="229894"/>
                    <a:pt x="1072050" y="243840"/>
                  </a:cubicBezTo>
                  <a:lnTo>
                    <a:pt x="1087290" y="248920"/>
                  </a:lnTo>
                  <a:cubicBezTo>
                    <a:pt x="1117770" y="247227"/>
                    <a:pt x="1148796" y="249827"/>
                    <a:pt x="1178730" y="243840"/>
                  </a:cubicBezTo>
                  <a:cubicBezTo>
                    <a:pt x="1184717" y="242643"/>
                    <a:pt x="1186410" y="234179"/>
                    <a:pt x="1188890" y="228600"/>
                  </a:cubicBezTo>
                  <a:cubicBezTo>
                    <a:pt x="1193240" y="218813"/>
                    <a:pt x="1196453" y="208510"/>
                    <a:pt x="1199050" y="198120"/>
                  </a:cubicBezTo>
                  <a:cubicBezTo>
                    <a:pt x="1214931" y="134596"/>
                    <a:pt x="1194634" y="213575"/>
                    <a:pt x="1209210" y="162560"/>
                  </a:cubicBezTo>
                  <a:cubicBezTo>
                    <a:pt x="1215405" y="140879"/>
                    <a:pt x="1214132" y="140410"/>
                    <a:pt x="1219370" y="116840"/>
                  </a:cubicBezTo>
                  <a:cubicBezTo>
                    <a:pt x="1220885" y="110024"/>
                    <a:pt x="1222757" y="103293"/>
                    <a:pt x="1224450" y="96520"/>
                  </a:cubicBezTo>
                  <a:cubicBezTo>
                    <a:pt x="1222842" y="85266"/>
                    <a:pt x="1223801" y="55447"/>
                    <a:pt x="1209210" y="45720"/>
                  </a:cubicBezTo>
                  <a:cubicBezTo>
                    <a:pt x="1203401" y="41847"/>
                    <a:pt x="1195577" y="42646"/>
                    <a:pt x="1188890" y="40640"/>
                  </a:cubicBezTo>
                  <a:cubicBezTo>
                    <a:pt x="1178632" y="37563"/>
                    <a:pt x="1168570" y="33867"/>
                    <a:pt x="1158410" y="30480"/>
                  </a:cubicBezTo>
                  <a:cubicBezTo>
                    <a:pt x="1104582" y="12537"/>
                    <a:pt x="1148520" y="25623"/>
                    <a:pt x="1021250" y="20320"/>
                  </a:cubicBezTo>
                  <a:cubicBezTo>
                    <a:pt x="1006010" y="18627"/>
                    <a:pt x="990685" y="17572"/>
                    <a:pt x="975530" y="15240"/>
                  </a:cubicBezTo>
                  <a:cubicBezTo>
                    <a:pt x="968629" y="14178"/>
                    <a:pt x="962176" y="10624"/>
                    <a:pt x="955210" y="10160"/>
                  </a:cubicBezTo>
                  <a:cubicBezTo>
                    <a:pt x="885855" y="5536"/>
                    <a:pt x="746930" y="0"/>
                    <a:pt x="746930" y="0"/>
                  </a:cubicBezTo>
                  <a:lnTo>
                    <a:pt x="574210" y="5080"/>
                  </a:lnTo>
                  <a:cubicBezTo>
                    <a:pt x="562251" y="5663"/>
                    <a:pt x="550519" y="8578"/>
                    <a:pt x="538650" y="10160"/>
                  </a:cubicBezTo>
                  <a:lnTo>
                    <a:pt x="498010" y="15240"/>
                  </a:lnTo>
                  <a:cubicBezTo>
                    <a:pt x="468054" y="5255"/>
                    <a:pt x="495576" y="11904"/>
                    <a:pt x="447210" y="15240"/>
                  </a:cubicBezTo>
                  <a:cubicBezTo>
                    <a:pt x="410007" y="17806"/>
                    <a:pt x="372693" y="18410"/>
                    <a:pt x="335450" y="20320"/>
                  </a:cubicBezTo>
                  <a:lnTo>
                    <a:pt x="249090" y="25400"/>
                  </a:lnTo>
                  <a:cubicBezTo>
                    <a:pt x="228770" y="28787"/>
                    <a:pt x="208330" y="31520"/>
                    <a:pt x="188130" y="35560"/>
                  </a:cubicBezTo>
                  <a:cubicBezTo>
                    <a:pt x="179663" y="37253"/>
                    <a:pt x="171332" y="39892"/>
                    <a:pt x="162730" y="40640"/>
                  </a:cubicBezTo>
                  <a:cubicBezTo>
                    <a:pt x="132318" y="43285"/>
                    <a:pt x="101770" y="44027"/>
                    <a:pt x="71290" y="45720"/>
                  </a:cubicBezTo>
                  <a:cubicBezTo>
                    <a:pt x="59211" y="49746"/>
                    <a:pt x="48487" y="53754"/>
                    <a:pt x="35730" y="55880"/>
                  </a:cubicBezTo>
                  <a:cubicBezTo>
                    <a:pt x="32389" y="56437"/>
                    <a:pt x="10330" y="55033"/>
                    <a:pt x="5250" y="7112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DE9D28B1-FC5C-B440-90E4-D3010021604D}"/>
              </a:ext>
            </a:extLst>
          </p:cNvPr>
          <p:cNvSpPr txBox="1"/>
          <p:nvPr/>
        </p:nvSpPr>
        <p:spPr>
          <a:xfrm>
            <a:off x="2550491" y="2649974"/>
            <a:ext cx="7895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Gill Sans MT" panose="020B0502020104020203" pitchFamily="34" charset="77"/>
              </a:rPr>
              <a:t>Year 8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359E91D-EBF6-6944-9D5C-947D39CBC4CC}"/>
              </a:ext>
            </a:extLst>
          </p:cNvPr>
          <p:cNvGrpSpPr/>
          <p:nvPr/>
        </p:nvGrpSpPr>
        <p:grpSpPr>
          <a:xfrm>
            <a:off x="11604577" y="17099541"/>
            <a:ext cx="1306247" cy="1287628"/>
            <a:chOff x="11604577" y="17099541"/>
            <a:chExt cx="1306247" cy="128762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CB9859C-8416-B94B-BE1A-739C3951E4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47593" b="82593" l="7200" r="45200">
                          <a14:foregroundMark x1="14900" y1="50926" x2="14900" y2="50926"/>
                          <a14:foregroundMark x1="20200" y1="47685" x2="20200" y2="47685"/>
                          <a14:foregroundMark x1="45300" y1="63148" x2="45300" y2="63148"/>
                          <a14:foregroundMark x1="28300" y1="82593" x2="28300" y2="82593"/>
                          <a14:foregroundMark x1="7200" y1="66667" x2="7200" y2="66667"/>
                        </a14:backgroundRemoval>
                      </a14:imgEffect>
                    </a14:imgLayer>
                  </a14:imgProps>
                </a:ext>
              </a:extLst>
            </a:blip>
            <a:srcRect l="5556" t="46454" r="52796" b="15532"/>
            <a:stretch/>
          </p:blipFill>
          <p:spPr>
            <a:xfrm>
              <a:off x="11604577" y="17099541"/>
              <a:ext cx="1306247" cy="128762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BB20691-E7E3-6A4B-A3C8-546CFE31D149}"/>
                </a:ext>
              </a:extLst>
            </p:cNvPr>
            <p:cNvSpPr/>
            <p:nvPr/>
          </p:nvSpPr>
          <p:spPr>
            <a:xfrm>
              <a:off x="11827998" y="17427057"/>
              <a:ext cx="892100" cy="588216"/>
            </a:xfrm>
            <a:prstGeom prst="rect">
              <a:avLst/>
            </a:prstGeom>
            <a:solidFill>
              <a:srgbClr val="FED631"/>
            </a:solidFill>
            <a:ln>
              <a:solidFill>
                <a:srgbClr val="FED6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  <a:latin typeface="Gill Sans MT" panose="020B0502020104020203" pitchFamily="34" charset="77"/>
                </a:rPr>
                <a:t>End of unit assessment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9690B641-88E4-2F4A-8E99-3C6B26C3150F}"/>
              </a:ext>
            </a:extLst>
          </p:cNvPr>
          <p:cNvGrpSpPr/>
          <p:nvPr/>
        </p:nvGrpSpPr>
        <p:grpSpPr>
          <a:xfrm>
            <a:off x="9124746" y="13146477"/>
            <a:ext cx="1306247" cy="1287628"/>
            <a:chOff x="11604577" y="17099541"/>
            <a:chExt cx="1306247" cy="1287628"/>
          </a:xfrm>
        </p:grpSpPr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9FA8CF93-619B-494A-85FA-CA70F79EBD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47593" b="82593" l="7200" r="45200">
                          <a14:foregroundMark x1="14900" y1="50926" x2="14900" y2="50926"/>
                          <a14:foregroundMark x1="20200" y1="47685" x2="20200" y2="47685"/>
                          <a14:foregroundMark x1="45300" y1="63148" x2="45300" y2="63148"/>
                          <a14:foregroundMark x1="28300" y1="82593" x2="28300" y2="82593"/>
                          <a14:foregroundMark x1="7200" y1="66667" x2="7200" y2="66667"/>
                        </a14:backgroundRemoval>
                      </a14:imgEffect>
                    </a14:imgLayer>
                  </a14:imgProps>
                </a:ext>
              </a:extLst>
            </a:blip>
            <a:srcRect l="5556" t="46454" r="52796" b="15532"/>
            <a:stretch/>
          </p:blipFill>
          <p:spPr>
            <a:xfrm>
              <a:off x="11604577" y="17099541"/>
              <a:ext cx="1306247" cy="1287628"/>
            </a:xfrm>
            <a:prstGeom prst="rect">
              <a:avLst/>
            </a:prstGeom>
          </p:spPr>
        </p:pic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9EDB9360-3374-5144-847B-CDD34F941ACA}"/>
                </a:ext>
              </a:extLst>
            </p:cNvPr>
            <p:cNvSpPr/>
            <p:nvPr/>
          </p:nvSpPr>
          <p:spPr>
            <a:xfrm>
              <a:off x="11827998" y="17427057"/>
              <a:ext cx="892100" cy="588216"/>
            </a:xfrm>
            <a:prstGeom prst="rect">
              <a:avLst/>
            </a:prstGeom>
            <a:solidFill>
              <a:srgbClr val="FED631"/>
            </a:solidFill>
            <a:ln>
              <a:solidFill>
                <a:srgbClr val="FED6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  <a:latin typeface="Gill Sans MT" panose="020B0502020104020203" pitchFamily="34" charset="77"/>
                </a:rPr>
                <a:t>End of unit assessment</a:t>
              </a:r>
            </a:p>
          </p:txBody>
        </p:sp>
      </p:grpSp>
      <p:sp>
        <p:nvSpPr>
          <p:cNvPr id="143" name="TextBox 142">
            <a:extLst>
              <a:ext uri="{FF2B5EF4-FFF2-40B4-BE49-F238E27FC236}">
                <a16:creationId xmlns:a16="http://schemas.microsoft.com/office/drawing/2014/main" id="{AE10A989-A963-944D-9A7A-87A0BA848081}"/>
              </a:ext>
            </a:extLst>
          </p:cNvPr>
          <p:cNvSpPr txBox="1"/>
          <p:nvPr/>
        </p:nvSpPr>
        <p:spPr>
          <a:xfrm>
            <a:off x="5123867" y="20283145"/>
            <a:ext cx="19951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Running stitch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Back stitch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Blanket stitch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Cross stitch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67B92AF7-B8EB-3E42-B7CC-75D9D123E261}"/>
              </a:ext>
            </a:extLst>
          </p:cNvPr>
          <p:cNvSpPr txBox="1"/>
          <p:nvPr/>
        </p:nvSpPr>
        <p:spPr>
          <a:xfrm>
            <a:off x="161580" y="19796543"/>
            <a:ext cx="19951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Mass production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Batch production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One off production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Working conditions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3111E74-C20A-F745-B7E2-F2777F121CE7}"/>
              </a:ext>
            </a:extLst>
          </p:cNvPr>
          <p:cNvSpPr txBox="1"/>
          <p:nvPr/>
        </p:nvSpPr>
        <p:spPr>
          <a:xfrm>
            <a:off x="6828917" y="18081094"/>
            <a:ext cx="1995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Design ideas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Hand stitching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Production methods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7A20E9C-547B-CD4D-88EE-DB3BC65C0253}"/>
              </a:ext>
            </a:extLst>
          </p:cNvPr>
          <p:cNvSpPr/>
          <p:nvPr/>
        </p:nvSpPr>
        <p:spPr>
          <a:xfrm>
            <a:off x="12034298" y="13175218"/>
            <a:ext cx="1024800" cy="1041977"/>
          </a:xfrm>
          <a:prstGeom prst="ellipse">
            <a:avLst/>
          </a:prstGeom>
          <a:solidFill>
            <a:schemeClr val="bg1"/>
          </a:solidFill>
          <a:ln w="174625">
            <a:solidFill>
              <a:srgbClr val="5FBB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B6EA0BD-3EC3-F148-AF05-B3D8A0C63E28}"/>
              </a:ext>
            </a:extLst>
          </p:cNvPr>
          <p:cNvGrpSpPr/>
          <p:nvPr/>
        </p:nvGrpSpPr>
        <p:grpSpPr>
          <a:xfrm>
            <a:off x="5712196" y="17257372"/>
            <a:ext cx="1454097" cy="1261207"/>
            <a:chOff x="5712196" y="17257372"/>
            <a:chExt cx="1454097" cy="1261207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6028C3B-ADEF-5442-AE0F-2AA71684A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5712196" y="17257372"/>
              <a:ext cx="1454097" cy="126120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41776D2-CAC2-6044-89EE-4AE5628CD67B}"/>
                </a:ext>
              </a:extLst>
            </p:cNvPr>
            <p:cNvSpPr txBox="1"/>
            <p:nvPr/>
          </p:nvSpPr>
          <p:spPr>
            <a:xfrm>
              <a:off x="6044709" y="17489644"/>
              <a:ext cx="7890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latin typeface="Gill Sans MT" panose="020B0502020104020203" pitchFamily="34" charset="77"/>
                </a:rPr>
                <a:t>Assessed work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9F75D24-548C-6641-A0DC-00B8A5084BA2}"/>
              </a:ext>
            </a:extLst>
          </p:cNvPr>
          <p:cNvSpPr txBox="1"/>
          <p:nvPr/>
        </p:nvSpPr>
        <p:spPr>
          <a:xfrm>
            <a:off x="12172979" y="13328358"/>
            <a:ext cx="1040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7c</a:t>
            </a:r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8B486998-772F-E545-8FBB-15C63E33CB4C}"/>
              </a:ext>
            </a:extLst>
          </p:cNvPr>
          <p:cNvSpPr/>
          <p:nvPr/>
        </p:nvSpPr>
        <p:spPr>
          <a:xfrm>
            <a:off x="6771708" y="9146995"/>
            <a:ext cx="1024800" cy="1041977"/>
          </a:xfrm>
          <a:prstGeom prst="ellipse">
            <a:avLst/>
          </a:prstGeom>
          <a:solidFill>
            <a:schemeClr val="bg1"/>
          </a:solidFill>
          <a:ln w="174625">
            <a:solidFill>
              <a:srgbClr val="6FA8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41F365-097A-6947-B67A-3FE4346B3CA5}"/>
              </a:ext>
            </a:extLst>
          </p:cNvPr>
          <p:cNvSpPr txBox="1"/>
          <p:nvPr/>
        </p:nvSpPr>
        <p:spPr>
          <a:xfrm>
            <a:off x="6775430" y="9301926"/>
            <a:ext cx="1040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7d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AE5BFE6D-518E-BF4D-9E60-D1972909F102}"/>
              </a:ext>
            </a:extLst>
          </p:cNvPr>
          <p:cNvSpPr txBox="1"/>
          <p:nvPr/>
        </p:nvSpPr>
        <p:spPr>
          <a:xfrm>
            <a:off x="9998195" y="16337934"/>
            <a:ext cx="19951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Procedures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Good practice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Bridge and claw method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0CBA3FE0-0D67-114A-A1EB-007A268CD9B1}"/>
              </a:ext>
            </a:extLst>
          </p:cNvPr>
          <p:cNvSpPr txBox="1"/>
          <p:nvPr/>
        </p:nvSpPr>
        <p:spPr>
          <a:xfrm>
            <a:off x="6316029" y="16363309"/>
            <a:ext cx="1995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Bacteria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Prevention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Core temperature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4F76807C-D59F-414B-B7BD-856F91CD59F7}"/>
              </a:ext>
            </a:extLst>
          </p:cNvPr>
          <p:cNvSpPr txBox="1"/>
          <p:nvPr/>
        </p:nvSpPr>
        <p:spPr>
          <a:xfrm>
            <a:off x="678718" y="16266685"/>
            <a:ext cx="19951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Knife skills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Apple crumble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Flapjacks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Chicken goujons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Gingerbread biscuits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87E7043F-B50B-7848-BDA9-14CDE5BB8E3B}"/>
              </a:ext>
            </a:extLst>
          </p:cNvPr>
          <p:cNvSpPr txBox="1"/>
          <p:nvPr/>
        </p:nvSpPr>
        <p:spPr>
          <a:xfrm>
            <a:off x="4143900" y="14073586"/>
            <a:ext cx="1995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Sensory words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Star diagram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9A98D597-F6C4-5D43-811C-EF7AB2695B34}"/>
              </a:ext>
            </a:extLst>
          </p:cNvPr>
          <p:cNvSpPr txBox="1"/>
          <p:nvPr/>
        </p:nvSpPr>
        <p:spPr>
          <a:xfrm>
            <a:off x="7181871" y="13998940"/>
            <a:ext cx="19951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Health and safety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Cross contamination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Evaluation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4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363A3818-081A-7944-A84E-19365B5FAA7B}"/>
              </a:ext>
            </a:extLst>
          </p:cNvPr>
          <p:cNvGrpSpPr/>
          <p:nvPr/>
        </p:nvGrpSpPr>
        <p:grpSpPr>
          <a:xfrm>
            <a:off x="6065150" y="13175218"/>
            <a:ext cx="1454097" cy="1261207"/>
            <a:chOff x="5712196" y="17257372"/>
            <a:chExt cx="1454097" cy="1261207"/>
          </a:xfrm>
        </p:grpSpPr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78882BCA-9F00-E848-9958-4D7546EEE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5712196" y="17257372"/>
              <a:ext cx="1454097" cy="1261207"/>
            </a:xfrm>
            <a:prstGeom prst="rect">
              <a:avLst/>
            </a:prstGeom>
          </p:spPr>
        </p:pic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CF448D7C-F95D-7346-962E-5EEED58B3B30}"/>
                </a:ext>
              </a:extLst>
            </p:cNvPr>
            <p:cNvSpPr txBox="1"/>
            <p:nvPr/>
          </p:nvSpPr>
          <p:spPr>
            <a:xfrm>
              <a:off x="6044709" y="17489644"/>
              <a:ext cx="7890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latin typeface="Gill Sans MT" panose="020B0502020104020203" pitchFamily="34" charset="77"/>
                </a:rPr>
                <a:t>Assessed work</a:t>
              </a:r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A6A58F99-7ADC-2B48-8721-BEF0910B5F5D}"/>
              </a:ext>
            </a:extLst>
          </p:cNvPr>
          <p:cNvSpPr txBox="1"/>
          <p:nvPr/>
        </p:nvSpPr>
        <p:spPr>
          <a:xfrm>
            <a:off x="11580603" y="12320791"/>
            <a:ext cx="1995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Multiple sketches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User centered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Research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5FB58E3D-F391-3B49-A28F-67949D080494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8562" t="11312" r="6398" b="22060"/>
          <a:stretch/>
        </p:blipFill>
        <p:spPr>
          <a:xfrm>
            <a:off x="2288436" y="14036244"/>
            <a:ext cx="1091301" cy="923435"/>
          </a:xfrm>
          <a:prstGeom prst="rect">
            <a:avLst/>
          </a:prstGeom>
        </p:spPr>
      </p:pic>
      <p:sp>
        <p:nvSpPr>
          <p:cNvPr id="215" name="TextBox 214">
            <a:extLst>
              <a:ext uri="{FF2B5EF4-FFF2-40B4-BE49-F238E27FC236}">
                <a16:creationId xmlns:a16="http://schemas.microsoft.com/office/drawing/2014/main" id="{1511B54A-F414-6444-A883-D787E2F9308E}"/>
              </a:ext>
            </a:extLst>
          </p:cNvPr>
          <p:cNvSpPr txBox="1"/>
          <p:nvPr/>
        </p:nvSpPr>
        <p:spPr>
          <a:xfrm>
            <a:off x="216409" y="11727503"/>
            <a:ext cx="19951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Phosphorescent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Smart putty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Thermochromic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Colour pigments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Hydrochromic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54E66D6C-7D99-B043-8977-5F709E59006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731020" y="10050146"/>
            <a:ext cx="2768614" cy="1379912"/>
          </a:xfrm>
          <a:prstGeom prst="rect">
            <a:avLst/>
          </a:prstGeom>
        </p:spPr>
      </p:pic>
      <p:sp>
        <p:nvSpPr>
          <p:cNvPr id="223" name="TextBox 222">
            <a:extLst>
              <a:ext uri="{FF2B5EF4-FFF2-40B4-BE49-F238E27FC236}">
                <a16:creationId xmlns:a16="http://schemas.microsoft.com/office/drawing/2014/main" id="{0B1E6B6A-3D26-A748-BD9E-8EB9C6EAC0F0}"/>
              </a:ext>
            </a:extLst>
          </p:cNvPr>
          <p:cNvSpPr txBox="1"/>
          <p:nvPr/>
        </p:nvSpPr>
        <p:spPr>
          <a:xfrm>
            <a:off x="76701" y="9266443"/>
            <a:ext cx="16279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>
                <a:latin typeface="Gill Sans" panose="020B0502020104020203" pitchFamily="34" charset="-79"/>
                <a:cs typeface="Gill Sans" panose="020B0502020104020203" pitchFamily="34" charset="-79"/>
              </a:rPr>
              <a:t>Motivation wheelchair</a:t>
            </a:r>
            <a:endParaRPr lang="en-US" sz="14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Smart materials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Iterative design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4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03F08A07-463B-4047-BD5B-AB1CF23834FB}"/>
              </a:ext>
            </a:extLst>
          </p:cNvPr>
          <p:cNvGrpSpPr/>
          <p:nvPr/>
        </p:nvGrpSpPr>
        <p:grpSpPr>
          <a:xfrm>
            <a:off x="1756675" y="9231164"/>
            <a:ext cx="1454097" cy="1261207"/>
            <a:chOff x="5712196" y="17257372"/>
            <a:chExt cx="1454097" cy="1261207"/>
          </a:xfrm>
        </p:grpSpPr>
        <p:pic>
          <p:nvPicPr>
            <p:cNvPr id="225" name="Picture 224">
              <a:extLst>
                <a:ext uri="{FF2B5EF4-FFF2-40B4-BE49-F238E27FC236}">
                  <a16:creationId xmlns:a16="http://schemas.microsoft.com/office/drawing/2014/main" id="{F7F786BE-0A6B-CF49-B159-1F08152AB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5712196" y="17257372"/>
              <a:ext cx="1454097" cy="1261207"/>
            </a:xfrm>
            <a:prstGeom prst="rect">
              <a:avLst/>
            </a:prstGeom>
          </p:spPr>
        </p:pic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98F7A134-9BB2-9D43-8077-B67F32426038}"/>
                </a:ext>
              </a:extLst>
            </p:cNvPr>
            <p:cNvSpPr txBox="1"/>
            <p:nvPr/>
          </p:nvSpPr>
          <p:spPr>
            <a:xfrm>
              <a:off x="6044709" y="17489644"/>
              <a:ext cx="7890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latin typeface="Gill Sans MT" panose="020B0502020104020203" pitchFamily="34" charset="77"/>
                </a:rPr>
                <a:t>Assessed work</a:t>
              </a: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115146E8-5E3E-7849-8E3A-F8EC2A7F18D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432070" y="11999481"/>
            <a:ext cx="999405" cy="749554"/>
          </a:xfrm>
          <a:prstGeom prst="rect">
            <a:avLst/>
          </a:prstGeom>
        </p:spPr>
      </p:pic>
      <p:grpSp>
        <p:nvGrpSpPr>
          <p:cNvPr id="227" name="Group 226">
            <a:extLst>
              <a:ext uri="{FF2B5EF4-FFF2-40B4-BE49-F238E27FC236}">
                <a16:creationId xmlns:a16="http://schemas.microsoft.com/office/drawing/2014/main" id="{56F88998-4045-AA40-903B-F7EF635ADE61}"/>
              </a:ext>
            </a:extLst>
          </p:cNvPr>
          <p:cNvGrpSpPr/>
          <p:nvPr/>
        </p:nvGrpSpPr>
        <p:grpSpPr>
          <a:xfrm>
            <a:off x="4802004" y="9089760"/>
            <a:ext cx="1306247" cy="1287628"/>
            <a:chOff x="11604577" y="17099541"/>
            <a:chExt cx="1306247" cy="1287628"/>
          </a:xfrm>
        </p:grpSpPr>
        <p:pic>
          <p:nvPicPr>
            <p:cNvPr id="228" name="Picture 227">
              <a:extLst>
                <a:ext uri="{FF2B5EF4-FFF2-40B4-BE49-F238E27FC236}">
                  <a16:creationId xmlns:a16="http://schemas.microsoft.com/office/drawing/2014/main" id="{12F3AA20-6A31-344B-AEE2-A121EDC017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47593" b="82593" l="7200" r="45200">
                          <a14:foregroundMark x1="14900" y1="50926" x2="14900" y2="50926"/>
                          <a14:foregroundMark x1="20200" y1="47685" x2="20200" y2="47685"/>
                          <a14:foregroundMark x1="45300" y1="63148" x2="45300" y2="63148"/>
                          <a14:foregroundMark x1="28300" y1="82593" x2="28300" y2="82593"/>
                          <a14:foregroundMark x1="7200" y1="66667" x2="7200" y2="66667"/>
                        </a14:backgroundRemoval>
                      </a14:imgEffect>
                    </a14:imgLayer>
                  </a14:imgProps>
                </a:ext>
              </a:extLst>
            </a:blip>
            <a:srcRect l="5556" t="46454" r="52796" b="15532"/>
            <a:stretch/>
          </p:blipFill>
          <p:spPr>
            <a:xfrm>
              <a:off x="11604577" y="17099541"/>
              <a:ext cx="1306247" cy="1287628"/>
            </a:xfrm>
            <a:prstGeom prst="rect">
              <a:avLst/>
            </a:prstGeom>
          </p:spPr>
        </p:pic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B2635204-2FDD-484F-A370-C5B9B5BA85F3}"/>
                </a:ext>
              </a:extLst>
            </p:cNvPr>
            <p:cNvSpPr/>
            <p:nvPr/>
          </p:nvSpPr>
          <p:spPr>
            <a:xfrm>
              <a:off x="11827998" y="17427057"/>
              <a:ext cx="892100" cy="588216"/>
            </a:xfrm>
            <a:prstGeom prst="rect">
              <a:avLst/>
            </a:prstGeom>
            <a:solidFill>
              <a:srgbClr val="FED631"/>
            </a:solidFill>
            <a:ln>
              <a:solidFill>
                <a:srgbClr val="FED6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  <a:latin typeface="Gill Sans MT" panose="020B0502020104020203" pitchFamily="34" charset="77"/>
                </a:rPr>
                <a:t>End of unit assessment</a:t>
              </a:r>
            </a:p>
          </p:txBody>
        </p:sp>
      </p:grpSp>
      <p:sp>
        <p:nvSpPr>
          <p:cNvPr id="230" name="TextBox 229">
            <a:extLst>
              <a:ext uri="{FF2B5EF4-FFF2-40B4-BE49-F238E27FC236}">
                <a16:creationId xmlns:a16="http://schemas.microsoft.com/office/drawing/2014/main" id="{38305CC1-3690-3840-85AA-FA9766017C1D}"/>
              </a:ext>
            </a:extLst>
          </p:cNvPr>
          <p:cNvSpPr txBox="1"/>
          <p:nvPr/>
        </p:nvSpPr>
        <p:spPr>
          <a:xfrm>
            <a:off x="8557070" y="10269317"/>
            <a:ext cx="1995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Eatwell Guide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Energy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765D41C2-C577-3B42-93C2-CDD43C6DC04C}"/>
              </a:ext>
            </a:extLst>
          </p:cNvPr>
          <p:cNvSpPr txBox="1"/>
          <p:nvPr/>
        </p:nvSpPr>
        <p:spPr>
          <a:xfrm>
            <a:off x="11685203" y="8268455"/>
            <a:ext cx="1995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Ingredients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Equipment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Health and safety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B5EF4308-B429-0843-9D4E-EBD422AE53A4}"/>
              </a:ext>
            </a:extLst>
          </p:cNvPr>
          <p:cNvSpPr txBox="1"/>
          <p:nvPr/>
        </p:nvSpPr>
        <p:spPr>
          <a:xfrm>
            <a:off x="5934784" y="7887130"/>
            <a:ext cx="19951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Curry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Flatbread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Fajitas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Pasta bake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Carrot cakes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8CC05A48-3F04-AA4B-BA19-E8C7F3EE67CD}"/>
              </a:ext>
            </a:extLst>
          </p:cNvPr>
          <p:cNvSpPr txBox="1"/>
          <p:nvPr/>
        </p:nvSpPr>
        <p:spPr>
          <a:xfrm>
            <a:off x="1489076" y="8057208"/>
            <a:ext cx="24735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Nutrition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Plan of making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Food technology argument</a:t>
            </a:r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3150B06A-C326-8343-80A9-A27982A3CCCD}"/>
              </a:ext>
            </a:extLst>
          </p:cNvPr>
          <p:cNvGrpSpPr/>
          <p:nvPr/>
        </p:nvGrpSpPr>
        <p:grpSpPr>
          <a:xfrm>
            <a:off x="1166853" y="6775183"/>
            <a:ext cx="1454097" cy="1261207"/>
            <a:chOff x="5712196" y="17257372"/>
            <a:chExt cx="1454097" cy="1261207"/>
          </a:xfrm>
        </p:grpSpPr>
        <p:pic>
          <p:nvPicPr>
            <p:cNvPr id="244" name="Picture 243">
              <a:extLst>
                <a:ext uri="{FF2B5EF4-FFF2-40B4-BE49-F238E27FC236}">
                  <a16:creationId xmlns:a16="http://schemas.microsoft.com/office/drawing/2014/main" id="{9C2AEB03-9A87-7545-B2EA-5C3B18A2E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5712196" y="17257372"/>
              <a:ext cx="1454097" cy="1261207"/>
            </a:xfrm>
            <a:prstGeom prst="rect">
              <a:avLst/>
            </a:prstGeom>
          </p:spPr>
        </p:pic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302F34D1-7197-C349-9890-DA7E7A862F50}"/>
                </a:ext>
              </a:extLst>
            </p:cNvPr>
            <p:cNvSpPr txBox="1"/>
            <p:nvPr/>
          </p:nvSpPr>
          <p:spPr>
            <a:xfrm>
              <a:off x="6044709" y="17489644"/>
              <a:ext cx="7890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latin typeface="Gill Sans MT" panose="020B0502020104020203" pitchFamily="34" charset="77"/>
                </a:rPr>
                <a:t>Assessed work</a:t>
              </a:r>
            </a:p>
          </p:txBody>
        </p:sp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35DCD33E-53C4-6A4E-97F9-0DDBCC2B4024}"/>
              </a:ext>
            </a:extLst>
          </p:cNvPr>
          <p:cNvGrpSpPr/>
          <p:nvPr/>
        </p:nvGrpSpPr>
        <p:grpSpPr>
          <a:xfrm>
            <a:off x="2421493" y="4972257"/>
            <a:ext cx="1306247" cy="1287628"/>
            <a:chOff x="11604577" y="17099541"/>
            <a:chExt cx="1306247" cy="1287628"/>
          </a:xfrm>
        </p:grpSpPr>
        <p:pic>
          <p:nvPicPr>
            <p:cNvPr id="247" name="Picture 246">
              <a:extLst>
                <a:ext uri="{FF2B5EF4-FFF2-40B4-BE49-F238E27FC236}">
                  <a16:creationId xmlns:a16="http://schemas.microsoft.com/office/drawing/2014/main" id="{B9D5B176-A2C2-6D47-9A57-D34A84C748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47593" b="82593" l="7200" r="45200">
                          <a14:foregroundMark x1="14900" y1="50926" x2="14900" y2="50926"/>
                          <a14:foregroundMark x1="20200" y1="47685" x2="20200" y2="47685"/>
                          <a14:foregroundMark x1="45300" y1="63148" x2="45300" y2="63148"/>
                          <a14:foregroundMark x1="28300" y1="82593" x2="28300" y2="82593"/>
                          <a14:foregroundMark x1="7200" y1="66667" x2="7200" y2="66667"/>
                        </a14:backgroundRemoval>
                      </a14:imgEffect>
                    </a14:imgLayer>
                  </a14:imgProps>
                </a:ext>
              </a:extLst>
            </a:blip>
            <a:srcRect l="5556" t="46454" r="52796" b="15532"/>
            <a:stretch/>
          </p:blipFill>
          <p:spPr>
            <a:xfrm>
              <a:off x="11604577" y="17099541"/>
              <a:ext cx="1306247" cy="1287628"/>
            </a:xfrm>
            <a:prstGeom prst="rect">
              <a:avLst/>
            </a:prstGeom>
          </p:spPr>
        </p:pic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D114EB63-37F8-174B-A1FC-B3C1579BDC2C}"/>
                </a:ext>
              </a:extLst>
            </p:cNvPr>
            <p:cNvSpPr/>
            <p:nvPr/>
          </p:nvSpPr>
          <p:spPr>
            <a:xfrm>
              <a:off x="11827998" y="17427057"/>
              <a:ext cx="892100" cy="588216"/>
            </a:xfrm>
            <a:prstGeom prst="rect">
              <a:avLst/>
            </a:prstGeom>
            <a:solidFill>
              <a:srgbClr val="FED631"/>
            </a:solidFill>
            <a:ln>
              <a:solidFill>
                <a:srgbClr val="FED6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  <a:latin typeface="Gill Sans MT" panose="020B0502020104020203" pitchFamily="34" charset="77"/>
                </a:rPr>
                <a:t>End of unit assessment</a:t>
              </a:r>
            </a:p>
          </p:txBody>
        </p:sp>
      </p:grpSp>
      <p:sp>
        <p:nvSpPr>
          <p:cNvPr id="249" name="TextBox 248">
            <a:extLst>
              <a:ext uri="{FF2B5EF4-FFF2-40B4-BE49-F238E27FC236}">
                <a16:creationId xmlns:a16="http://schemas.microsoft.com/office/drawing/2014/main" id="{0549A83A-4144-564F-9138-EE79B6A983A3}"/>
              </a:ext>
            </a:extLst>
          </p:cNvPr>
          <p:cNvSpPr txBox="1"/>
          <p:nvPr/>
        </p:nvSpPr>
        <p:spPr>
          <a:xfrm>
            <a:off x="5711745" y="6217086"/>
            <a:ext cx="1995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Success criteria</a:t>
            </a: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81B8E56B-BEDD-C346-ACC3-B8D08FA9442E}"/>
              </a:ext>
            </a:extLst>
          </p:cNvPr>
          <p:cNvSpPr txBox="1"/>
          <p:nvPr/>
        </p:nvSpPr>
        <p:spPr>
          <a:xfrm>
            <a:off x="11458780" y="3854290"/>
            <a:ext cx="19951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Tenon saw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Coping saw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Junior hacksaw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CAD/CAM</a:t>
            </a:r>
          </a:p>
        </p:txBody>
      </p:sp>
      <p:sp>
        <p:nvSpPr>
          <p:cNvPr id="261" name="Oval 260">
            <a:extLst>
              <a:ext uri="{FF2B5EF4-FFF2-40B4-BE49-F238E27FC236}">
                <a16:creationId xmlns:a16="http://schemas.microsoft.com/office/drawing/2014/main" id="{58747F24-B994-0740-AA30-C6DB6F48F678}"/>
              </a:ext>
            </a:extLst>
          </p:cNvPr>
          <p:cNvSpPr/>
          <p:nvPr/>
        </p:nvSpPr>
        <p:spPr>
          <a:xfrm>
            <a:off x="4286210" y="5123709"/>
            <a:ext cx="1024800" cy="1041977"/>
          </a:xfrm>
          <a:prstGeom prst="ellipse">
            <a:avLst/>
          </a:prstGeom>
          <a:solidFill>
            <a:schemeClr val="bg1"/>
          </a:solidFill>
          <a:ln w="174625">
            <a:solidFill>
              <a:srgbClr val="9588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5F3AC7-B34A-7E41-87BA-024BA2400BC6}"/>
              </a:ext>
            </a:extLst>
          </p:cNvPr>
          <p:cNvSpPr txBox="1"/>
          <p:nvPr/>
        </p:nvSpPr>
        <p:spPr>
          <a:xfrm>
            <a:off x="4278429" y="5262128"/>
            <a:ext cx="1040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7e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6AB5C277-096C-974A-9F21-3BCD55C68D05}"/>
              </a:ext>
            </a:extLst>
          </p:cNvPr>
          <p:cNvSpPr txBox="1"/>
          <p:nvPr/>
        </p:nvSpPr>
        <p:spPr>
          <a:xfrm>
            <a:off x="10153325" y="6265243"/>
            <a:ext cx="26775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Acronyms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Examples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Advantages/disadvantages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4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D3D59212-5DCD-C847-91E6-E144B2D07F01}"/>
              </a:ext>
            </a:extLst>
          </p:cNvPr>
          <p:cNvSpPr txBox="1"/>
          <p:nvPr/>
        </p:nvSpPr>
        <p:spPr>
          <a:xfrm>
            <a:off x="7089898" y="4242071"/>
            <a:ext cx="1995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CAD/CAM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Specification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Diary of making</a:t>
            </a:r>
          </a:p>
        </p:txBody>
      </p: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E1725756-C98D-FC42-BC0D-A5EFF8BA830B}"/>
              </a:ext>
            </a:extLst>
          </p:cNvPr>
          <p:cNvGrpSpPr/>
          <p:nvPr/>
        </p:nvGrpSpPr>
        <p:grpSpPr>
          <a:xfrm>
            <a:off x="6767674" y="2960046"/>
            <a:ext cx="1454097" cy="1261207"/>
            <a:chOff x="5712196" y="17257372"/>
            <a:chExt cx="1454097" cy="1261207"/>
          </a:xfrm>
        </p:grpSpPr>
        <p:pic>
          <p:nvPicPr>
            <p:cNvPr id="268" name="Picture 267">
              <a:extLst>
                <a:ext uri="{FF2B5EF4-FFF2-40B4-BE49-F238E27FC236}">
                  <a16:creationId xmlns:a16="http://schemas.microsoft.com/office/drawing/2014/main" id="{7C48DDB7-ADC1-B845-AA53-3A7877421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5712196" y="17257372"/>
              <a:ext cx="1454097" cy="1261207"/>
            </a:xfrm>
            <a:prstGeom prst="rect">
              <a:avLst/>
            </a:prstGeom>
          </p:spPr>
        </p:pic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1B4249EF-8C1C-9E4D-A607-F975C44934C8}"/>
                </a:ext>
              </a:extLst>
            </p:cNvPr>
            <p:cNvSpPr txBox="1"/>
            <p:nvPr/>
          </p:nvSpPr>
          <p:spPr>
            <a:xfrm>
              <a:off x="6044709" y="17489644"/>
              <a:ext cx="7890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latin typeface="Gill Sans MT" panose="020B0502020104020203" pitchFamily="34" charset="77"/>
                </a:rPr>
                <a:t>Assessed work</a:t>
              </a:r>
            </a:p>
          </p:txBody>
        </p:sp>
      </p:grp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2CFDFCDB-B4AE-1C45-94E8-7F46326F8B34}"/>
              </a:ext>
            </a:extLst>
          </p:cNvPr>
          <p:cNvGrpSpPr/>
          <p:nvPr/>
        </p:nvGrpSpPr>
        <p:grpSpPr>
          <a:xfrm>
            <a:off x="4237941" y="2946555"/>
            <a:ext cx="1306247" cy="1287628"/>
            <a:chOff x="11604577" y="17099541"/>
            <a:chExt cx="1306247" cy="1287628"/>
          </a:xfrm>
        </p:grpSpPr>
        <p:pic>
          <p:nvPicPr>
            <p:cNvPr id="271" name="Picture 270">
              <a:extLst>
                <a:ext uri="{FF2B5EF4-FFF2-40B4-BE49-F238E27FC236}">
                  <a16:creationId xmlns:a16="http://schemas.microsoft.com/office/drawing/2014/main" id="{7CE513D6-05FA-8343-834B-85A82710DC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47593" b="82593" l="7200" r="45200">
                          <a14:foregroundMark x1="14900" y1="50926" x2="14900" y2="50926"/>
                          <a14:foregroundMark x1="20200" y1="47685" x2="20200" y2="47685"/>
                          <a14:foregroundMark x1="45300" y1="63148" x2="45300" y2="63148"/>
                          <a14:foregroundMark x1="28300" y1="82593" x2="28300" y2="82593"/>
                          <a14:foregroundMark x1="7200" y1="66667" x2="7200" y2="66667"/>
                        </a14:backgroundRemoval>
                      </a14:imgEffect>
                    </a14:imgLayer>
                  </a14:imgProps>
                </a:ext>
              </a:extLst>
            </a:blip>
            <a:srcRect l="5556" t="46454" r="52796" b="15532"/>
            <a:stretch/>
          </p:blipFill>
          <p:spPr>
            <a:xfrm>
              <a:off x="11604577" y="17099541"/>
              <a:ext cx="1306247" cy="1287628"/>
            </a:xfrm>
            <a:prstGeom prst="rect">
              <a:avLst/>
            </a:prstGeom>
          </p:spPr>
        </p:pic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07619775-504E-E143-B4CB-F4F0CF0F2BBF}"/>
                </a:ext>
              </a:extLst>
            </p:cNvPr>
            <p:cNvSpPr/>
            <p:nvPr/>
          </p:nvSpPr>
          <p:spPr>
            <a:xfrm>
              <a:off x="11827998" y="17427057"/>
              <a:ext cx="892100" cy="588216"/>
            </a:xfrm>
            <a:prstGeom prst="rect">
              <a:avLst/>
            </a:prstGeom>
            <a:solidFill>
              <a:srgbClr val="FED631"/>
            </a:solidFill>
            <a:ln>
              <a:solidFill>
                <a:srgbClr val="FED6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  <a:latin typeface="Gill Sans MT" panose="020B0502020104020203" pitchFamily="34" charset="77"/>
                </a:rPr>
                <a:t>End of unit assessment</a:t>
              </a: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F9F0F370-52FB-8B4B-BEFA-47C3A94FAFCC}"/>
              </a:ext>
            </a:extLst>
          </p:cNvPr>
          <p:cNvPicPr>
            <a:picLocks noChangeAspect="1"/>
          </p:cNvPicPr>
          <p:nvPr/>
        </p:nvPicPr>
        <p:blipFill rotWithShape="1">
          <a:blip r:embed="rId34"/>
          <a:srcRect l="4784" t="22063" r="4564" b="29368"/>
          <a:stretch/>
        </p:blipFill>
        <p:spPr>
          <a:xfrm>
            <a:off x="4254377" y="7961975"/>
            <a:ext cx="1599036" cy="92527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162C105-B8B2-5247-BB65-F97710AA33A5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873830" y="11979939"/>
            <a:ext cx="1803400" cy="1117600"/>
          </a:xfrm>
          <a:prstGeom prst="rect">
            <a:avLst/>
          </a:prstGeom>
        </p:spPr>
      </p:pic>
      <p:sp>
        <p:nvSpPr>
          <p:cNvPr id="222" name="TextBox 221">
            <a:extLst>
              <a:ext uri="{FF2B5EF4-FFF2-40B4-BE49-F238E27FC236}">
                <a16:creationId xmlns:a16="http://schemas.microsoft.com/office/drawing/2014/main" id="{B2EE0D94-0449-0C43-A889-277DD414FB7B}"/>
              </a:ext>
            </a:extLst>
          </p:cNvPr>
          <p:cNvSpPr txBox="1"/>
          <p:nvPr/>
        </p:nvSpPr>
        <p:spPr>
          <a:xfrm>
            <a:off x="7658361" y="12386845"/>
            <a:ext cx="1995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TinkerCAD</a:t>
            </a:r>
            <a:endParaRPr lang="en-US" sz="14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6DCDB339-13A2-644E-BD1C-5D23FC92ECBC}"/>
              </a:ext>
            </a:extLst>
          </p:cNvPr>
          <p:cNvSpPr/>
          <p:nvPr/>
        </p:nvSpPr>
        <p:spPr>
          <a:xfrm>
            <a:off x="4084548" y="19161543"/>
            <a:ext cx="1270000" cy="12700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Gill Sans MT" panose="020B0502020104020203" pitchFamily="34" charset="77"/>
              </a:rPr>
              <a:t>Practical skills</a:t>
            </a:r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BFA25F89-4313-6F43-9A4E-C819CD15D234}"/>
              </a:ext>
            </a:extLst>
          </p:cNvPr>
          <p:cNvSpPr/>
          <p:nvPr/>
        </p:nvSpPr>
        <p:spPr>
          <a:xfrm>
            <a:off x="9775942" y="19111437"/>
            <a:ext cx="1270000" cy="1270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Gill Sans MT" panose="020B0502020104020203" pitchFamily="34" charset="77"/>
              </a:rPr>
              <a:t>D&amp;T Element: Design ideas</a:t>
            </a:r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FA814F89-46AA-1C45-A4A9-DA896C23D4EA}"/>
              </a:ext>
            </a:extLst>
          </p:cNvPr>
          <p:cNvSpPr/>
          <p:nvPr/>
        </p:nvSpPr>
        <p:spPr>
          <a:xfrm>
            <a:off x="841676" y="18443074"/>
            <a:ext cx="1270000" cy="1270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Gill Sans MT" panose="020B0502020104020203" pitchFamily="34" charset="77"/>
              </a:rPr>
              <a:t>Theory: Production methods</a:t>
            </a:r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972D7D41-70E8-3043-90E0-C240C54CFC88}"/>
              </a:ext>
            </a:extLst>
          </p:cNvPr>
          <p:cNvSpPr/>
          <p:nvPr/>
        </p:nvSpPr>
        <p:spPr>
          <a:xfrm>
            <a:off x="6221857" y="15062081"/>
            <a:ext cx="1270000" cy="1270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Gill Sans MT" panose="020B0502020104020203" pitchFamily="34" charset="77"/>
              </a:rPr>
              <a:t>Theory: Cross contamination</a:t>
            </a:r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6D6F67DD-AB1A-DE46-9214-9F5A75EE986D}"/>
              </a:ext>
            </a:extLst>
          </p:cNvPr>
          <p:cNvSpPr/>
          <p:nvPr/>
        </p:nvSpPr>
        <p:spPr>
          <a:xfrm>
            <a:off x="10215684" y="15064472"/>
            <a:ext cx="1270000" cy="1270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Gill Sans MT" panose="020B0502020104020203" pitchFamily="34" charset="77"/>
              </a:rPr>
              <a:t>Theory: Health and safety</a:t>
            </a:r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63292672-6916-6F4A-8AA1-3A9D6B66A141}"/>
              </a:ext>
            </a:extLst>
          </p:cNvPr>
          <p:cNvSpPr/>
          <p:nvPr/>
        </p:nvSpPr>
        <p:spPr>
          <a:xfrm>
            <a:off x="1133349" y="14805637"/>
            <a:ext cx="1270000" cy="12700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Gill Sans MT" panose="020B0502020104020203" pitchFamily="34" charset="77"/>
              </a:rPr>
              <a:t>Practical skills</a:t>
            </a: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A627A174-DC3D-5B45-BC72-749FA034740D}"/>
              </a:ext>
            </a:extLst>
          </p:cNvPr>
          <p:cNvSpPr/>
          <p:nvPr/>
        </p:nvSpPr>
        <p:spPr>
          <a:xfrm>
            <a:off x="3117360" y="13063820"/>
            <a:ext cx="1270000" cy="1270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Gill Sans MT" panose="020B0502020104020203" pitchFamily="34" charset="77"/>
              </a:rPr>
              <a:t>D&amp;T Element: Evaluation</a:t>
            </a:r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94349257-3C45-0B41-8F73-7247EBA7DB7C}"/>
              </a:ext>
            </a:extLst>
          </p:cNvPr>
          <p:cNvSpPr/>
          <p:nvPr/>
        </p:nvSpPr>
        <p:spPr>
          <a:xfrm>
            <a:off x="11713655" y="11002174"/>
            <a:ext cx="1270000" cy="1270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Gill Sans MT" panose="020B0502020104020203" pitchFamily="34" charset="77"/>
              </a:rPr>
              <a:t>D&amp;T Element: Iterative designs</a:t>
            </a:r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543ACB1E-ECED-5445-BB5A-A19400302BB2}"/>
              </a:ext>
            </a:extLst>
          </p:cNvPr>
          <p:cNvSpPr/>
          <p:nvPr/>
        </p:nvSpPr>
        <p:spPr>
          <a:xfrm>
            <a:off x="2157597" y="11058620"/>
            <a:ext cx="1270000" cy="1270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Gill Sans MT" panose="020B0502020104020203" pitchFamily="34" charset="77"/>
              </a:rPr>
              <a:t>Theory: Smart materials</a:t>
            </a:r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EC9F474B-50AF-CA48-92C7-5167E5F91A2F}"/>
              </a:ext>
            </a:extLst>
          </p:cNvPr>
          <p:cNvSpPr/>
          <p:nvPr/>
        </p:nvSpPr>
        <p:spPr>
          <a:xfrm>
            <a:off x="11713655" y="7007369"/>
            <a:ext cx="1270000" cy="1270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Gill Sans MT" panose="020B0502020104020203" pitchFamily="34" charset="77"/>
              </a:rPr>
              <a:t>D&amp;T Element: Plan of making</a:t>
            </a:r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9312ABE6-949D-144A-B797-D0612BFD1698}"/>
              </a:ext>
            </a:extLst>
          </p:cNvPr>
          <p:cNvSpPr/>
          <p:nvPr/>
        </p:nvSpPr>
        <p:spPr>
          <a:xfrm>
            <a:off x="8784951" y="9007635"/>
            <a:ext cx="1270000" cy="1270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Gill Sans MT" panose="020B0502020104020203" pitchFamily="34" charset="77"/>
              </a:rPr>
              <a:t>Theory: Nutrition</a:t>
            </a:r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A27CAD8A-8FBC-D44C-B2E1-B6F38E04D608}"/>
              </a:ext>
            </a:extLst>
          </p:cNvPr>
          <p:cNvSpPr/>
          <p:nvPr/>
        </p:nvSpPr>
        <p:spPr>
          <a:xfrm>
            <a:off x="7670808" y="11058620"/>
            <a:ext cx="1270000" cy="12700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Gill Sans MT" panose="020B0502020104020203" pitchFamily="34" charset="77"/>
              </a:rPr>
              <a:t>Practical skills</a:t>
            </a:r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09F0B1C7-C8C1-E64C-8C75-3FE9040F910E}"/>
              </a:ext>
            </a:extLst>
          </p:cNvPr>
          <p:cNvSpPr/>
          <p:nvPr/>
        </p:nvSpPr>
        <p:spPr>
          <a:xfrm>
            <a:off x="6951771" y="7010289"/>
            <a:ext cx="1270000" cy="12700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Gill Sans MT" panose="020B0502020104020203" pitchFamily="34" charset="77"/>
              </a:rPr>
              <a:t>Practical skills</a:t>
            </a: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362B43FB-D57E-3D49-BB65-8AC8325F4E93}"/>
              </a:ext>
            </a:extLst>
          </p:cNvPr>
          <p:cNvSpPr/>
          <p:nvPr/>
        </p:nvSpPr>
        <p:spPr>
          <a:xfrm>
            <a:off x="5892847" y="4957791"/>
            <a:ext cx="1270000" cy="1270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Gill Sans MT" panose="020B0502020104020203" pitchFamily="34" charset="77"/>
              </a:rPr>
              <a:t>D&amp;T Element: Specification</a:t>
            </a: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4646EC05-031A-BE49-A41B-4DEEBEBEA39D}"/>
              </a:ext>
            </a:extLst>
          </p:cNvPr>
          <p:cNvSpPr/>
          <p:nvPr/>
        </p:nvSpPr>
        <p:spPr>
          <a:xfrm>
            <a:off x="10093593" y="4958253"/>
            <a:ext cx="1270000" cy="1270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Gill Sans MT" panose="020B0502020104020203" pitchFamily="34" charset="77"/>
              </a:rPr>
              <a:t>Theory: CAD/CAM</a:t>
            </a: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857FA403-A4C3-7A45-B939-C85F4F7774B2}"/>
              </a:ext>
            </a:extLst>
          </p:cNvPr>
          <p:cNvSpPr/>
          <p:nvPr/>
        </p:nvSpPr>
        <p:spPr>
          <a:xfrm>
            <a:off x="10319975" y="2922705"/>
            <a:ext cx="1270000" cy="12700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Gill Sans MT" panose="020B0502020104020203" pitchFamily="34" charset="77"/>
              </a:rPr>
              <a:t>Practical skills</a:t>
            </a: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21A440D7-A2F6-804A-87DA-3BB1C59A1BD5}"/>
              </a:ext>
            </a:extLst>
          </p:cNvPr>
          <p:cNvSpPr/>
          <p:nvPr/>
        </p:nvSpPr>
        <p:spPr>
          <a:xfrm>
            <a:off x="5450934" y="11066939"/>
            <a:ext cx="1270000" cy="1270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Gill Sans MT" panose="020B0502020104020203" pitchFamily="34" charset="77"/>
              </a:rPr>
              <a:t>Theory: Existing designer profile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AC8A8E85-CFCA-FE47-919D-8AFB8EFD18E0}"/>
              </a:ext>
            </a:extLst>
          </p:cNvPr>
          <p:cNvSpPr txBox="1"/>
          <p:nvPr/>
        </p:nvSpPr>
        <p:spPr>
          <a:xfrm>
            <a:off x="4988167" y="12364479"/>
            <a:ext cx="1995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David Constantine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Motivation wheelchair</a:t>
            </a:r>
          </a:p>
        </p:txBody>
      </p:sp>
    </p:spTree>
    <p:extLst>
      <p:ext uri="{BB962C8B-B14F-4D97-AF65-F5344CB8AC3E}">
        <p14:creationId xmlns:p14="http://schemas.microsoft.com/office/powerpoint/2010/main" val="36698023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AE7ED6C182ED408A69B174A1B81E82" ma:contentTypeVersion="12" ma:contentTypeDescription="Create a new document." ma:contentTypeScope="" ma:versionID="aa76260394aed712cebcc6eaa66f0205">
  <xsd:schema xmlns:xsd="http://www.w3.org/2001/XMLSchema" xmlns:xs="http://www.w3.org/2001/XMLSchema" xmlns:p="http://schemas.microsoft.com/office/2006/metadata/properties" xmlns:ns2="91c74df8-1e46-45b4-bd67-b5e67cb8cfb2" xmlns:ns3="912e7bfb-0f1d-4096-82cb-c34f89414f40" targetNamespace="http://schemas.microsoft.com/office/2006/metadata/properties" ma:root="true" ma:fieldsID="04fb79c8f364c04189728febd3124141" ns2:_="" ns3:_="">
    <xsd:import namespace="91c74df8-1e46-45b4-bd67-b5e67cb8cfb2"/>
    <xsd:import namespace="912e7bfb-0f1d-4096-82cb-c34f89414f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c74df8-1e46-45b4-bd67-b5e67cb8cf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2e7bfb-0f1d-4096-82cb-c34f89414f4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3CB1F73-C8B4-4BA7-B2D4-DA41E2F7E5A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D2CD82F-4297-43FA-9E33-0AF455E3EFCF}">
  <ds:schemaRefs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terms/"/>
    <ds:schemaRef ds:uri="http://purl.org/dc/dcmitype/"/>
    <ds:schemaRef ds:uri="http://schemas.microsoft.com/office/2006/metadata/properties"/>
    <ds:schemaRef ds:uri="http://schemas.openxmlformats.org/package/2006/metadata/core-properties"/>
    <ds:schemaRef ds:uri="23d0ec03-eae5-4fe5-a3f5-ab228973837c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6492DE8B-EABD-4C55-86A5-72A778D9FC0C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17328</TotalTime>
  <Words>242</Words>
  <Application>Microsoft Office PowerPoint</Application>
  <PresentationFormat>Custom</PresentationFormat>
  <Paragraphs>112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Courier New</vt:lpstr>
      <vt:lpstr>Gill Sans</vt:lpstr>
      <vt:lpstr>Gill Sans MT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 Middlemiss</dc:creator>
  <cp:lastModifiedBy>emma.starkey</cp:lastModifiedBy>
  <cp:revision>157</cp:revision>
  <dcterms:created xsi:type="dcterms:W3CDTF">2019-12-08T11:36:17Z</dcterms:created>
  <dcterms:modified xsi:type="dcterms:W3CDTF">2020-10-15T13:46:19Z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0x0101006BAE7ED6C182ED408A69B174A1B81E82</vt:lpwstr>
  </property>
</Properties>
</file>