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2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28452" y="8454110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625220" y="8025861"/>
            <a:ext cx="948340" cy="54861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Describe </a:t>
            </a:r>
            <a:r>
              <a:rPr lang="en-GB" sz="800" b="1" dirty="0" smtClean="0">
                <a:solidFill>
                  <a:schemeClr val="tx1"/>
                </a:solidFill>
              </a:rPr>
              <a:t>and </a:t>
            </a:r>
            <a:r>
              <a:rPr lang="en-GB" sz="800" b="1" i="1" dirty="0" smtClean="0">
                <a:solidFill>
                  <a:schemeClr val="tx1"/>
                </a:solidFill>
              </a:rPr>
              <a:t>Explain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38295" y="7323316"/>
            <a:ext cx="1000742" cy="90298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Evaluation </a:t>
            </a:r>
            <a:r>
              <a:rPr lang="en-GB" sz="800" b="1" dirty="0" smtClean="0">
                <a:solidFill>
                  <a:schemeClr val="tx1"/>
                </a:solidFill>
              </a:rPr>
              <a:t>and </a:t>
            </a:r>
            <a:r>
              <a:rPr lang="en-GB" sz="800" b="1" i="1" dirty="0" smtClean="0">
                <a:solidFill>
                  <a:schemeClr val="tx1"/>
                </a:solidFill>
              </a:rPr>
              <a:t>Interpreting scratch programming language</a:t>
            </a: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23933" y="6783176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5554933" y="5857701"/>
            <a:ext cx="1077995" cy="77080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b="1" i="1" dirty="0" smtClean="0">
                <a:solidFill>
                  <a:schemeClr val="tx1"/>
                </a:solidFill>
              </a:rPr>
              <a:t>Application </a:t>
            </a:r>
            <a:r>
              <a:rPr lang="en-GB" sz="800" b="1" dirty="0" smtClean="0">
                <a:solidFill>
                  <a:schemeClr val="tx1"/>
                </a:solidFill>
              </a:rPr>
              <a:t>and </a:t>
            </a:r>
            <a:r>
              <a:rPr lang="en-GB" sz="800" b="1" i="1" dirty="0" smtClean="0">
                <a:solidFill>
                  <a:schemeClr val="tx1"/>
                </a:solidFill>
              </a:rPr>
              <a:t>Analysis </a:t>
            </a: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759181" y="249598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8 this way!</a:t>
            </a:r>
            <a:endParaRPr lang="en-GB" sz="1100" dirty="0"/>
          </a:p>
        </p:txBody>
      </p:sp>
      <p:sp>
        <p:nvSpPr>
          <p:cNvPr id="320" name="Rectangle 319"/>
          <p:cNvSpPr/>
          <p:nvPr/>
        </p:nvSpPr>
        <p:spPr>
          <a:xfrm>
            <a:off x="560959" y="5044286"/>
            <a:ext cx="1534602" cy="45059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Explain</a:t>
            </a:r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b="1" dirty="0" smtClean="0">
                <a:solidFill>
                  <a:schemeClr val="tx1"/>
                </a:solidFill>
              </a:rPr>
              <a:t>the difference between hardware and software?</a:t>
            </a:r>
            <a:endParaRPr lang="en-GB" sz="800" b="1" i="1" dirty="0" smtClean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249383" y="3346271"/>
            <a:ext cx="1534602" cy="4909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Skills we will work on this term: Explain </a:t>
            </a:r>
            <a:r>
              <a:rPr lang="en-GB" sz="800" b="1" smtClean="0">
                <a:solidFill>
                  <a:schemeClr val="tx1"/>
                </a:solidFill>
              </a:rPr>
              <a:t>and analysing</a:t>
            </a:r>
            <a:r>
              <a:rPr lang="en-GB" sz="800" b="1" i="1" smtClean="0">
                <a:solidFill>
                  <a:schemeClr val="tx1"/>
                </a:solidFill>
              </a:rPr>
              <a:t> </a:t>
            </a:r>
            <a:r>
              <a:rPr lang="en-GB" sz="800" b="1" i="1" dirty="0" smtClean="0">
                <a:solidFill>
                  <a:schemeClr val="tx1"/>
                </a:solidFill>
              </a:rPr>
              <a:t>the difference between Binary and Denary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22023" y="275721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49247" y="276741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419086" y="2386344"/>
            <a:ext cx="90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Use while and for loops to improve a programme </a:t>
            </a:r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23148" y="2394688"/>
            <a:ext cx="73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Can you design a quiz using all the </a:t>
            </a:r>
            <a:r>
              <a:rPr lang="en-GB" sz="600" smtClean="0"/>
              <a:t>python skills?</a:t>
            </a:r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99315" y="3428827"/>
            <a:ext cx="692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Convert Binary to Denary</a:t>
            </a:r>
            <a:endParaRPr lang="en-GB" sz="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3496349" y="3385798"/>
            <a:ext cx="77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3 types of logic gates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4260946" y="3346514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ASCII?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4114060" y="2482248"/>
            <a:ext cx="732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Variables and inputs 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210717" y="2404597"/>
            <a:ext cx="958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Combine IF and Else statements with ELIF statements</a:t>
            </a:r>
            <a:endParaRPr lang="en-GB" sz="6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008993" y="3389191"/>
            <a:ext cx="833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the meaning of binary?</a:t>
            </a:r>
            <a:endParaRPr lang="en-GB" sz="600" dirty="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84934" y="4693688"/>
            <a:ext cx="7526" cy="2561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832295" y="4396105"/>
            <a:ext cx="1190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the difference between hardware and software? </a:t>
            </a:r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640809" y="4418867"/>
            <a:ext cx="814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an input and output device? 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915746" y="4357415"/>
            <a:ext cx="65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different types of memory? </a:t>
            </a:r>
            <a:endParaRPr lang="en-GB" sz="6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445046" y="4351845"/>
            <a:ext cx="73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Give examples of internal hardware</a:t>
            </a:r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99435" y="5759189"/>
            <a:ext cx="70385" cy="18815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20973"/>
            <a:ext cx="1615" cy="2175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29968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598032" y="5380581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data types and operators? 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257901" y="5330749"/>
            <a:ext cx="55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an IF and ELSE statement?</a:t>
            </a:r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695508" y="5326818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FOR loop?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4195341" y="5341885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WHILE loop? </a:t>
            </a:r>
            <a:endParaRPr lang="en-GB" sz="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021733" y="4362717"/>
            <a:ext cx="69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meant by computer systems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151659" y="5380295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print function?</a:t>
            </a:r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185723" y="6430986"/>
            <a:ext cx="1188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do you add a lap counter?</a:t>
            </a:r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138848" y="6406471"/>
            <a:ext cx="648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do you add a score?</a:t>
            </a:r>
            <a:endParaRPr lang="en-GB" sz="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3583078" y="6340965"/>
            <a:ext cx="950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can you make a character drop an item?</a:t>
            </a:r>
            <a:endParaRPr lang="en-GB" sz="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487590" y="6347000"/>
            <a:ext cx="89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can you get a character to move “forever”?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670135" y="6348461"/>
            <a:ext cx="64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do you add another character? </a:t>
            </a:r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22246" y="7789281"/>
            <a:ext cx="146703" cy="216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51546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09758" y="7749597"/>
            <a:ext cx="96655" cy="1773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76245" y="7691853"/>
            <a:ext cx="87310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758088" y="7417283"/>
            <a:ext cx="816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cyber bullying and the effects of it?</a:t>
            </a:r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383846" y="7348250"/>
            <a:ext cx="6796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is it important to protect your personal information?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2931503" y="7345676"/>
            <a:ext cx="893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social networking and how can people be bullied through it? </a:t>
            </a:r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796567" y="7390422"/>
            <a:ext cx="1080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can you do to prevent or stop bullying online? 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344106" y="7594468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chat rooms?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74942" y="8915140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1: What is E-safety?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4650" y="5709609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3: Python Programming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24697" y="3553885"/>
            <a:ext cx="1115787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5: What is data representation?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619406" y="7781341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688103" y="7093635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2: Scratch Programming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83187" y="5705193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703267" y="4614560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>
                <a:solidFill>
                  <a:schemeClr val="tx1"/>
                </a:solidFill>
              </a:rPr>
              <a:t>4</a:t>
            </a:r>
            <a:r>
              <a:rPr lang="en-GB" sz="1100" b="1" dirty="0" smtClean="0">
                <a:solidFill>
                  <a:schemeClr val="tx1"/>
                </a:solidFill>
              </a:rPr>
              <a:t>: Computer Hardware &amp; Software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745016" y="4460511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4640400" y="3897838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672702" y="1799805"/>
            <a:ext cx="1115787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>
                <a:solidFill>
                  <a:schemeClr val="tx1"/>
                </a:solidFill>
              </a:rPr>
              <a:t>6</a:t>
            </a:r>
            <a:r>
              <a:rPr lang="en-GB" sz="1100" b="1" dirty="0" smtClean="0">
                <a:solidFill>
                  <a:schemeClr val="tx1"/>
                </a:solidFill>
              </a:rPr>
              <a:t>: </a:t>
            </a:r>
            <a:r>
              <a:rPr lang="en-GB" sz="1100" b="1" dirty="0" smtClean="0">
                <a:solidFill>
                  <a:schemeClr val="tx1"/>
                </a:solidFill>
              </a:rPr>
              <a:t>Python Programming 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297023" y="3004384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454</Words>
  <Application>Microsoft Office PowerPoint</Application>
  <PresentationFormat>A4 Paper (210x297 mm)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craig.brandwood</cp:lastModifiedBy>
  <cp:revision>50</cp:revision>
  <dcterms:created xsi:type="dcterms:W3CDTF">2019-07-02T10:31:49Z</dcterms:created>
  <dcterms:modified xsi:type="dcterms:W3CDTF">2022-03-14T13:33:54Z</dcterms:modified>
</cp:coreProperties>
</file>