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A3995F-6316-50F5-2EF4-64E1508F324E}" v="205" dt="2024-07-10T06:24:1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636" y="-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artin" userId="S::lisa.martin@burnleyhigh.com::85894acc-6a32-4473-a814-42da96189251" providerId="AD" clId="Web-{63A3995F-6316-50F5-2EF4-64E1508F324E}"/>
    <pc:docChg chg="modSld">
      <pc:chgData name="Lisa Martin" userId="S::lisa.martin@burnleyhigh.com::85894acc-6a32-4473-a814-42da96189251" providerId="AD" clId="Web-{63A3995F-6316-50F5-2EF4-64E1508F324E}" dt="2024-07-10T06:24:10.437" v="119" actId="20577"/>
      <pc:docMkLst>
        <pc:docMk/>
      </pc:docMkLst>
      <pc:sldChg chg="addSp delSp modSp">
        <pc:chgData name="Lisa Martin" userId="S::lisa.martin@burnleyhigh.com::85894acc-6a32-4473-a814-42da96189251" providerId="AD" clId="Web-{63A3995F-6316-50F5-2EF4-64E1508F324E}" dt="2024-07-10T06:24:10.437" v="119" actId="20577"/>
        <pc:sldMkLst>
          <pc:docMk/>
          <pc:sldMk cId="2983352342" sldId="256"/>
        </pc:sldMkLst>
        <pc:spChg chg="add del mod">
          <ac:chgData name="Lisa Martin" userId="S::lisa.martin@burnleyhigh.com::85894acc-6a32-4473-a814-42da96189251" providerId="AD" clId="Web-{63A3995F-6316-50F5-2EF4-64E1508F324E}" dt="2024-07-10T06:22:38.622" v="47" actId="20577"/>
          <ac:spMkLst>
            <pc:docMk/>
            <pc:sldMk cId="2983352342" sldId="256"/>
            <ac:spMk id="117" creationId="{00000000-0000-0000-0000-000000000000}"/>
          </ac:spMkLst>
        </pc:spChg>
        <pc:spChg chg="mod">
          <ac:chgData name="Lisa Martin" userId="S::lisa.martin@burnleyhigh.com::85894acc-6a32-4473-a814-42da96189251" providerId="AD" clId="Web-{63A3995F-6316-50F5-2EF4-64E1508F324E}" dt="2024-07-10T06:24:10.437" v="119" actId="20577"/>
          <ac:spMkLst>
            <pc:docMk/>
            <pc:sldMk cId="2983352342" sldId="256"/>
            <ac:spMk id="121" creationId="{00000000-0000-0000-0000-000000000000}"/>
          </ac:spMkLst>
        </pc:spChg>
        <pc:spChg chg="mod">
          <ac:chgData name="Lisa Martin" userId="S::lisa.martin@burnleyhigh.com::85894acc-6a32-4473-a814-42da96189251" providerId="AD" clId="Web-{63A3995F-6316-50F5-2EF4-64E1508F324E}" dt="2024-07-10T06:23:52.671" v="114" actId="20577"/>
          <ac:spMkLst>
            <pc:docMk/>
            <pc:sldMk cId="2983352342" sldId="256"/>
            <ac:spMk id="128" creationId="{00000000-0000-0000-0000-000000000000}"/>
          </ac:spMkLst>
        </pc:spChg>
        <pc:spChg chg="mod">
          <ac:chgData name="Lisa Martin" userId="S::lisa.martin@burnleyhigh.com::85894acc-6a32-4473-a814-42da96189251" providerId="AD" clId="Web-{63A3995F-6316-50F5-2EF4-64E1508F324E}" dt="2024-07-10T06:24:07.327" v="118" actId="20577"/>
          <ac:spMkLst>
            <pc:docMk/>
            <pc:sldMk cId="2983352342" sldId="256"/>
            <ac:spMk id="129" creationId="{00000000-0000-0000-0000-000000000000}"/>
          </ac:spMkLst>
        </pc:spChg>
        <pc:spChg chg="mod">
          <ac:chgData name="Lisa Martin" userId="S::lisa.martin@burnleyhigh.com::85894acc-6a32-4473-a814-42da96189251" providerId="AD" clId="Web-{63A3995F-6316-50F5-2EF4-64E1508F324E}" dt="2024-07-10T06:21:48.339" v="28" actId="20577"/>
          <ac:spMkLst>
            <pc:docMk/>
            <pc:sldMk cId="2983352342" sldId="256"/>
            <ac:spMk id="131" creationId="{00000000-0000-0000-0000-000000000000}"/>
          </ac:spMkLst>
        </pc:spChg>
        <pc:spChg chg="mod">
          <ac:chgData name="Lisa Martin" userId="S::lisa.martin@burnleyhigh.com::85894acc-6a32-4473-a814-42da96189251" providerId="AD" clId="Web-{63A3995F-6316-50F5-2EF4-64E1508F324E}" dt="2024-07-10T06:22:26.106" v="45" actId="20577"/>
          <ac:spMkLst>
            <pc:docMk/>
            <pc:sldMk cId="2983352342" sldId="256"/>
            <ac:spMk id="132" creationId="{00000000-0000-0000-0000-000000000000}"/>
          </ac:spMkLst>
        </pc:spChg>
        <pc:spChg chg="mod">
          <ac:chgData name="Lisa Martin" userId="S::lisa.martin@burnleyhigh.com::85894acc-6a32-4473-a814-42da96189251" providerId="AD" clId="Web-{63A3995F-6316-50F5-2EF4-64E1508F324E}" dt="2024-07-10T06:23:24.279" v="94" actId="20577"/>
          <ac:spMkLst>
            <pc:docMk/>
            <pc:sldMk cId="2983352342" sldId="256"/>
            <ac:spMk id="133" creationId="{00000000-0000-0000-0000-000000000000}"/>
          </ac:spMkLst>
        </pc:spChg>
        <pc:spChg chg="mod">
          <ac:chgData name="Lisa Martin" userId="S::lisa.martin@burnleyhigh.com::85894acc-6a32-4473-a814-42da96189251" providerId="AD" clId="Web-{63A3995F-6316-50F5-2EF4-64E1508F324E}" dt="2024-07-10T06:22:46.966" v="53" actId="20577"/>
          <ac:spMkLst>
            <pc:docMk/>
            <pc:sldMk cId="2983352342" sldId="256"/>
            <ac:spMk id="184" creationId="{00000000-0000-0000-0000-000000000000}"/>
          </ac:spMkLst>
        </pc:spChg>
        <pc:spChg chg="mod">
          <ac:chgData name="Lisa Martin" userId="S::lisa.martin@burnleyhigh.com::85894acc-6a32-4473-a814-42da96189251" providerId="AD" clId="Web-{63A3995F-6316-50F5-2EF4-64E1508F324E}" dt="2024-07-10T06:21:36.698" v="25" actId="14100"/>
          <ac:spMkLst>
            <pc:docMk/>
            <pc:sldMk cId="2983352342" sldId="256"/>
            <ac:spMk id="188" creationId="{00000000-0000-0000-0000-000000000000}"/>
          </ac:spMkLst>
        </pc:spChg>
      </pc:sldChg>
    </pc:docChg>
  </pc:docChgLst>
  <pc:docChgLst>
    <pc:chgData name="Lisa Martin" userId="S::lisa.martin@burnleyhigh.com::85894acc-6a32-4473-a814-42da96189251" providerId="AD" clId="Web-{7BE4FD06-4D41-554D-C0F3-EA8DFD17FFC2}"/>
    <pc:docChg chg="modSld">
      <pc:chgData name="Lisa Martin" userId="S::lisa.martin@burnleyhigh.com::85894acc-6a32-4473-a814-42da96189251" providerId="AD" clId="Web-{7BE4FD06-4D41-554D-C0F3-EA8DFD17FFC2}" dt="2024-01-24T15:37:07.686" v="554" actId="20577"/>
      <pc:docMkLst>
        <pc:docMk/>
      </pc:docMkLst>
      <pc:sldChg chg="addSp delSp modSp">
        <pc:chgData name="Lisa Martin" userId="S::lisa.martin@burnleyhigh.com::85894acc-6a32-4473-a814-42da96189251" providerId="AD" clId="Web-{7BE4FD06-4D41-554D-C0F3-EA8DFD17FFC2}" dt="2024-01-24T15:37:07.686" v="554" actId="20577"/>
        <pc:sldMkLst>
          <pc:docMk/>
          <pc:sldMk cId="2983352342" sldId="256"/>
        </pc:sldMkLst>
        <pc:spChg chg="add mod">
          <ac:chgData name="Lisa Martin" userId="S::lisa.martin@burnleyhigh.com::85894acc-6a32-4473-a814-42da96189251" providerId="AD" clId="Web-{7BE4FD06-4D41-554D-C0F3-EA8DFD17FFC2}" dt="2024-01-24T15:25:42.307" v="246" actId="20577"/>
          <ac:spMkLst>
            <pc:docMk/>
            <pc:sldMk cId="2983352342" sldId="256"/>
            <ac:spMk id="3" creationId="{B0C2B020-C8AA-4FAF-18E1-17B51C4DE4D0}"/>
          </ac:spMkLst>
        </pc:spChg>
        <pc:spChg chg="add mod">
          <ac:chgData name="Lisa Martin" userId="S::lisa.martin@burnleyhigh.com::85894acc-6a32-4473-a814-42da96189251" providerId="AD" clId="Web-{7BE4FD06-4D41-554D-C0F3-EA8DFD17FFC2}" dt="2024-01-24T15:36:41.170" v="539" actId="20577"/>
          <ac:spMkLst>
            <pc:docMk/>
            <pc:sldMk cId="2983352342" sldId="256"/>
            <ac:spMk id="4" creationId="{3AA053C1-7D13-CAF5-F192-1AFDA370DEBF}"/>
          </ac:spMkLst>
        </pc:spChg>
        <pc:spChg chg="add mod">
          <ac:chgData name="Lisa Martin" userId="S::lisa.martin@burnleyhigh.com::85894acc-6a32-4473-a814-42da96189251" providerId="AD" clId="Web-{7BE4FD06-4D41-554D-C0F3-EA8DFD17FFC2}" dt="2024-01-24T15:36:51.217" v="550" actId="20577"/>
          <ac:spMkLst>
            <pc:docMk/>
            <pc:sldMk cId="2983352342" sldId="256"/>
            <ac:spMk id="5" creationId="{6ACA92D3-0C50-52D2-AB21-131F1288AA41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7:24.982" v="311" actId="20577"/>
          <ac:spMkLst>
            <pc:docMk/>
            <pc:sldMk cId="2983352342" sldId="256"/>
            <ac:spMk id="113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8:25.046" v="350" actId="20577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34:48.432" v="444" actId="20577"/>
          <ac:spMkLst>
            <pc:docMk/>
            <pc:sldMk cId="2983352342" sldId="256"/>
            <ac:spMk id="117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37:02.123" v="553" actId="20577"/>
          <ac:spMkLst>
            <pc:docMk/>
            <pc:sldMk cId="2983352342" sldId="256"/>
            <ac:spMk id="121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8:45.781" v="358" actId="20577"/>
          <ac:spMkLst>
            <pc:docMk/>
            <pc:sldMk cId="2983352342" sldId="256"/>
            <ac:spMk id="128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9:01.594" v="376" actId="20577"/>
          <ac:spMkLst>
            <pc:docMk/>
            <pc:sldMk cId="2983352342" sldId="256"/>
            <ac:spMk id="129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30:10.705" v="414" actId="20577"/>
          <ac:spMkLst>
            <pc:docMk/>
            <pc:sldMk cId="2983352342" sldId="256"/>
            <ac:spMk id="131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30:30.550" v="424" actId="20577"/>
          <ac:spMkLst>
            <pc:docMk/>
            <pc:sldMk cId="2983352342" sldId="256"/>
            <ac:spMk id="132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6:49.231" v="263" actId="20577"/>
          <ac:spMkLst>
            <pc:docMk/>
            <pc:sldMk cId="2983352342" sldId="256"/>
            <ac:spMk id="141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4:00.086" v="194" actId="20577"/>
          <ac:spMkLst>
            <pc:docMk/>
            <pc:sldMk cId="2983352342" sldId="256"/>
            <ac:spMk id="142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5:24.807" v="235" actId="20577"/>
          <ac:spMkLst>
            <pc:docMk/>
            <pc:sldMk cId="2983352342" sldId="256"/>
            <ac:spMk id="143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5:06.259" v="223" actId="20577"/>
          <ac:spMkLst>
            <pc:docMk/>
            <pc:sldMk cId="2983352342" sldId="256"/>
            <ac:spMk id="144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7:08.419" v="279" actId="20577"/>
          <ac:spMkLst>
            <pc:docMk/>
            <pc:sldMk cId="2983352342" sldId="256"/>
            <ac:spMk id="145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2:32.505" v="124" actId="20577"/>
          <ac:spMkLst>
            <pc:docMk/>
            <pc:sldMk cId="2983352342" sldId="256"/>
            <ac:spMk id="152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2:46.427" v="150" actId="20577"/>
          <ac:spMkLst>
            <pc:docMk/>
            <pc:sldMk cId="2983352342" sldId="256"/>
            <ac:spMk id="153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3:16.084" v="171" actId="20577"/>
          <ac:spMkLst>
            <pc:docMk/>
            <pc:sldMk cId="2983352342" sldId="256"/>
            <ac:spMk id="154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3:25.507" v="175" actId="20577"/>
          <ac:spMkLst>
            <pc:docMk/>
            <pc:sldMk cId="2983352342" sldId="256"/>
            <ac:spMk id="155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4:53.884" v="212" actId="20577"/>
          <ac:spMkLst>
            <pc:docMk/>
            <pc:sldMk cId="2983352342" sldId="256"/>
            <ac:spMk id="156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2:18.614" v="104" actId="20577"/>
          <ac:spMkLst>
            <pc:docMk/>
            <pc:sldMk cId="2983352342" sldId="256"/>
            <ac:spMk id="157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37:07.686" v="554" actId="20577"/>
          <ac:spMkLst>
            <pc:docMk/>
            <pc:sldMk cId="2983352342" sldId="256"/>
            <ac:spMk id="158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0:46.346" v="54" actId="20577"/>
          <ac:spMkLst>
            <pc:docMk/>
            <pc:sldMk cId="2983352342" sldId="256"/>
            <ac:spMk id="176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1:00.237" v="62" actId="20577"/>
          <ac:spMkLst>
            <pc:docMk/>
            <pc:sldMk cId="2983352342" sldId="256"/>
            <ac:spMk id="177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1:18.847" v="70" actId="20577"/>
          <ac:spMkLst>
            <pc:docMk/>
            <pc:sldMk cId="2983352342" sldId="256"/>
            <ac:spMk id="178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1:40.175" v="89" actId="20577"/>
          <ac:spMkLst>
            <pc:docMk/>
            <pc:sldMk cId="2983352342" sldId="256"/>
            <ac:spMk id="180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0:19.283" v="29" actId="20577"/>
          <ac:spMkLst>
            <pc:docMk/>
            <pc:sldMk cId="2983352342" sldId="256"/>
            <ac:spMk id="181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19:31.812" v="17" actId="20577"/>
          <ac:spMkLst>
            <pc:docMk/>
            <pc:sldMk cId="2983352342" sldId="256"/>
            <ac:spMk id="183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36:58.795" v="552" actId="20577"/>
          <ac:spMkLst>
            <pc:docMk/>
            <pc:sldMk cId="2983352342" sldId="256"/>
            <ac:spMk id="184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2:03.270" v="96" actId="20577"/>
          <ac:spMkLst>
            <pc:docMk/>
            <pc:sldMk cId="2983352342" sldId="256"/>
            <ac:spMk id="185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24:14.789" v="196" actId="20577"/>
          <ac:spMkLst>
            <pc:docMk/>
            <pc:sldMk cId="2983352342" sldId="256"/>
            <ac:spMk id="187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34:39.697" v="440" actId="20577"/>
          <ac:spMkLst>
            <pc:docMk/>
            <pc:sldMk cId="2983352342" sldId="256"/>
            <ac:spMk id="188" creationId="{00000000-0000-0000-0000-000000000000}"/>
          </ac:spMkLst>
        </pc:spChg>
        <pc:spChg chg="mod">
          <ac:chgData name="Lisa Martin" userId="S::lisa.martin@burnleyhigh.com::85894acc-6a32-4473-a814-42da96189251" providerId="AD" clId="Web-{7BE4FD06-4D41-554D-C0F3-EA8DFD17FFC2}" dt="2024-01-24T15:36:02.137" v="501" actId="20577"/>
          <ac:spMkLst>
            <pc:docMk/>
            <pc:sldMk cId="2983352342" sldId="256"/>
            <ac:spMk id="339" creationId="{C4A79582-07C9-724E-B8B3-9661E7D84670}"/>
          </ac:spMkLst>
        </pc:spChg>
        <pc:spChg chg="del mod">
          <ac:chgData name="Lisa Martin" userId="S::lisa.martin@burnleyhigh.com::85894acc-6a32-4473-a814-42da96189251" providerId="AD" clId="Web-{7BE4FD06-4D41-554D-C0F3-EA8DFD17FFC2}" dt="2024-01-24T15:36:12.450" v="515"/>
          <ac:spMkLst>
            <pc:docMk/>
            <pc:sldMk cId="2983352342" sldId="256"/>
            <ac:spMk id="340" creationId="{C4A79582-07C9-724E-B8B3-9661E7D84670}"/>
          </ac:spMkLst>
        </pc:spChg>
        <pc:spChg chg="del mod">
          <ac:chgData name="Lisa Martin" userId="S::lisa.martin@burnleyhigh.com::85894acc-6a32-4473-a814-42da96189251" providerId="AD" clId="Web-{7BE4FD06-4D41-554D-C0F3-EA8DFD17FFC2}" dt="2024-01-24T15:36:16.216" v="518"/>
          <ac:spMkLst>
            <pc:docMk/>
            <pc:sldMk cId="2983352342" sldId="256"/>
            <ac:spMk id="341" creationId="{C4A79582-07C9-724E-B8B3-9661E7D84670}"/>
          </ac:spMkLst>
        </pc:spChg>
      </pc:sldChg>
    </pc:docChg>
  </pc:docChgLst>
  <pc:docChgLst>
    <pc:chgData name="Lisa Martin" userId="S::lisa.martin@burnleyhigh.com::85894acc-6a32-4473-a814-42da96189251" providerId="AD" clId="Web-{878392DC-E0A1-E893-B47B-46217F90833D}"/>
    <pc:docChg chg="modSld">
      <pc:chgData name="Lisa Martin" userId="S::lisa.martin@burnleyhigh.com::85894acc-6a32-4473-a814-42da96189251" providerId="AD" clId="Web-{878392DC-E0A1-E893-B47B-46217F90833D}" dt="2024-07-05T08:56:09.358" v="177" actId="20577"/>
      <pc:docMkLst>
        <pc:docMk/>
      </pc:docMkLst>
      <pc:sldChg chg="addSp delSp modSp">
        <pc:chgData name="Lisa Martin" userId="S::lisa.martin@burnleyhigh.com::85894acc-6a32-4473-a814-42da96189251" providerId="AD" clId="Web-{878392DC-E0A1-E893-B47B-46217F90833D}" dt="2024-07-05T08:56:09.358" v="177" actId="20577"/>
        <pc:sldMkLst>
          <pc:docMk/>
          <pc:sldMk cId="2983352342" sldId="256"/>
        </pc:sldMkLst>
        <pc:spChg chg="add mod">
          <ac:chgData name="Lisa Martin" userId="S::lisa.martin@burnleyhigh.com::85894acc-6a32-4473-a814-42da96189251" providerId="AD" clId="Web-{878392DC-E0A1-E893-B47B-46217F90833D}" dt="2024-07-05T08:53:51.994" v="126" actId="1076"/>
          <ac:spMkLst>
            <pc:docMk/>
            <pc:sldMk cId="2983352342" sldId="256"/>
            <ac:spMk id="8" creationId="{3FDF5C92-FC5C-03AF-3A6B-0F9F599F5DB7}"/>
          </ac:spMkLst>
        </pc:spChg>
        <pc:spChg chg="add mod">
          <ac:chgData name="Lisa Martin" userId="S::lisa.martin@burnleyhigh.com::85894acc-6a32-4473-a814-42da96189251" providerId="AD" clId="Web-{878392DC-E0A1-E893-B47B-46217F90833D}" dt="2024-07-05T08:55:47.466" v="165" actId="20577"/>
          <ac:spMkLst>
            <pc:docMk/>
            <pc:sldMk cId="2983352342" sldId="256"/>
            <ac:spMk id="10" creationId="{4D55CF02-2C38-BC40-0D83-FB8A945CAB48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6:09.358" v="177" actId="20577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5:00.777" v="139" actId="1076"/>
          <ac:spMkLst>
            <pc:docMk/>
            <pc:sldMk cId="2983352342" sldId="256"/>
            <ac:spMk id="142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4:35.714" v="133" actId="1076"/>
          <ac:spMkLst>
            <pc:docMk/>
            <pc:sldMk cId="2983352342" sldId="256"/>
            <ac:spMk id="143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4:42.652" v="135" actId="1076"/>
          <ac:spMkLst>
            <pc:docMk/>
            <pc:sldMk cId="2983352342" sldId="256"/>
            <ac:spMk id="144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5:13.246" v="148" actId="20577"/>
          <ac:spMkLst>
            <pc:docMk/>
            <pc:sldMk cId="2983352342" sldId="256"/>
            <ac:spMk id="156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1:05.738" v="42" actId="20577"/>
          <ac:spMkLst>
            <pc:docMk/>
            <pc:sldMk cId="2983352342" sldId="256"/>
            <ac:spMk id="176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2:16.615" v="103" actId="1076"/>
          <ac:spMkLst>
            <pc:docMk/>
            <pc:sldMk cId="2983352342" sldId="256"/>
            <ac:spMk id="177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2:24.725" v="105" actId="1076"/>
          <ac:spMkLst>
            <pc:docMk/>
            <pc:sldMk cId="2983352342" sldId="256"/>
            <ac:spMk id="178" creationId="{00000000-0000-0000-0000-000000000000}"/>
          </ac:spMkLst>
        </pc:spChg>
        <pc:spChg chg="del">
          <ac:chgData name="Lisa Martin" userId="S::lisa.martin@burnleyhigh.com::85894acc-6a32-4473-a814-42da96189251" providerId="AD" clId="Web-{878392DC-E0A1-E893-B47B-46217F90833D}" dt="2024-07-05T08:53:10.836" v="113"/>
          <ac:spMkLst>
            <pc:docMk/>
            <pc:sldMk cId="2983352342" sldId="256"/>
            <ac:spMk id="179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2:31.335" v="107" actId="1076"/>
          <ac:spMkLst>
            <pc:docMk/>
            <pc:sldMk cId="2983352342" sldId="256"/>
            <ac:spMk id="180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0:54.816" v="28" actId="20577"/>
          <ac:spMkLst>
            <pc:docMk/>
            <pc:sldMk cId="2983352342" sldId="256"/>
            <ac:spMk id="181" creationId="{00000000-0000-0000-0000-000000000000}"/>
          </ac:spMkLst>
        </pc:spChg>
        <pc:spChg chg="mod">
          <ac:chgData name="Lisa Martin" userId="S::lisa.martin@burnleyhigh.com::85894acc-6a32-4473-a814-42da96189251" providerId="AD" clId="Web-{878392DC-E0A1-E893-B47B-46217F90833D}" dt="2024-07-05T08:50:44.534" v="10" actId="20577"/>
          <ac:spMkLst>
            <pc:docMk/>
            <pc:sldMk cId="2983352342" sldId="256"/>
            <ac:spMk id="183" creationId="{00000000-0000-0000-0000-000000000000}"/>
          </ac:spMkLst>
        </pc:spChg>
        <pc:cxnChg chg="add mod">
          <ac:chgData name="Lisa Martin" userId="S::lisa.martin@burnleyhigh.com::85894acc-6a32-4473-a814-42da96189251" providerId="AD" clId="Web-{878392DC-E0A1-E893-B47B-46217F90833D}" dt="2024-07-05T08:52:42.819" v="110" actId="1076"/>
          <ac:cxnSpMkLst>
            <pc:docMk/>
            <pc:sldMk cId="2983352342" sldId="256"/>
            <ac:cxnSpMk id="6" creationId="{44A91987-3E9D-E2AA-2A0E-77F6D5142BFF}"/>
          </ac:cxnSpMkLst>
        </pc:cxnChg>
        <pc:cxnChg chg="add del mod">
          <ac:chgData name="Lisa Martin" userId="S::lisa.martin@burnleyhigh.com::85894acc-6a32-4473-a814-42da96189251" providerId="AD" clId="Web-{878392DC-E0A1-E893-B47B-46217F90833D}" dt="2024-07-05T08:53:54.119" v="127"/>
          <ac:cxnSpMkLst>
            <pc:docMk/>
            <pc:sldMk cId="2983352342" sldId="256"/>
            <ac:cxnSpMk id="7" creationId="{F49064F4-9B28-6ED3-70C7-4ECE65131A06}"/>
          </ac:cxnSpMkLst>
        </pc:cxnChg>
        <pc:cxnChg chg="add mod">
          <ac:chgData name="Lisa Martin" userId="S::lisa.martin@burnleyhigh.com::85894acc-6a32-4473-a814-42da96189251" providerId="AD" clId="Web-{878392DC-E0A1-E893-B47B-46217F90833D}" dt="2024-07-05T08:54:20.995" v="131" actId="1076"/>
          <ac:cxnSpMkLst>
            <pc:docMk/>
            <pc:sldMk cId="2983352342" sldId="256"/>
            <ac:cxnSpMk id="9" creationId="{B6D7D9D5-3291-F081-2C51-9E50F366C5E7}"/>
          </ac:cxnSpMkLst>
        </pc:cxnChg>
        <pc:cxnChg chg="mod">
          <ac:chgData name="Lisa Martin" userId="S::lisa.martin@burnleyhigh.com::85894acc-6a32-4473-a814-42da96189251" providerId="AD" clId="Web-{878392DC-E0A1-E893-B47B-46217F90833D}" dt="2024-07-05T08:52:12.318" v="102" actId="1076"/>
          <ac:cxnSpMkLst>
            <pc:docMk/>
            <pc:sldMk cId="2983352342" sldId="256"/>
            <ac:cxnSpMk id="107" creationId="{12ABD505-175E-A541-AEFE-152268C0ADBA}"/>
          </ac:cxnSpMkLst>
        </pc:cxnChg>
        <pc:cxnChg chg="mod">
          <ac:chgData name="Lisa Martin" userId="S::lisa.martin@burnleyhigh.com::85894acc-6a32-4473-a814-42da96189251" providerId="AD" clId="Web-{878392DC-E0A1-E893-B47B-46217F90833D}" dt="2024-07-05T08:54:07.885" v="128" actId="1076"/>
          <ac:cxnSpMkLst>
            <pc:docMk/>
            <pc:sldMk cId="2983352342" sldId="256"/>
            <ac:cxnSpMk id="146" creationId="{12ABD505-175E-A541-AEFE-152268C0ADBA}"/>
          </ac:cxnSpMkLst>
        </pc:cxnChg>
        <pc:cxnChg chg="mod">
          <ac:chgData name="Lisa Martin" userId="S::lisa.martin@burnleyhigh.com::85894acc-6a32-4473-a814-42da96189251" providerId="AD" clId="Web-{878392DC-E0A1-E893-B47B-46217F90833D}" dt="2024-07-05T08:54:45.745" v="136" actId="1076"/>
          <ac:cxnSpMkLst>
            <pc:docMk/>
            <pc:sldMk cId="2983352342" sldId="256"/>
            <ac:cxnSpMk id="147" creationId="{12ABD505-175E-A541-AEFE-152268C0ADBA}"/>
          </ac:cxnSpMkLst>
        </pc:cxnChg>
        <pc:cxnChg chg="mod">
          <ac:chgData name="Lisa Martin" userId="S::lisa.martin@burnleyhigh.com::85894acc-6a32-4473-a814-42da96189251" providerId="AD" clId="Web-{878392DC-E0A1-E893-B47B-46217F90833D}" dt="2024-07-05T08:54:31.917" v="132" actId="1076"/>
          <ac:cxnSpMkLst>
            <pc:docMk/>
            <pc:sldMk cId="2983352342" sldId="256"/>
            <ac:cxnSpMk id="149" creationId="{12ABD505-175E-A541-AEFE-152268C0ADBA}"/>
          </ac:cxnSpMkLst>
        </pc:cxnChg>
        <pc:cxnChg chg="mod">
          <ac:chgData name="Lisa Martin" userId="S::lisa.martin@burnleyhigh.com::85894acc-6a32-4473-a814-42da96189251" providerId="AD" clId="Web-{878392DC-E0A1-E893-B47B-46217F90833D}" dt="2024-07-05T08:54:38.495" v="134" actId="1076"/>
          <ac:cxnSpMkLst>
            <pc:docMk/>
            <pc:sldMk cId="2983352342" sldId="256"/>
            <ac:cxnSpMk id="150" creationId="{12ABD505-175E-A541-AEFE-152268C0ADBA}"/>
          </ac:cxnSpMkLst>
        </pc:cxnChg>
        <pc:cxnChg chg="mod">
          <ac:chgData name="Lisa Martin" userId="S::lisa.martin@burnleyhigh.com::85894acc-6a32-4473-a814-42da96189251" providerId="AD" clId="Web-{878392DC-E0A1-E893-B47B-46217F90833D}" dt="2024-07-05T08:52:08.615" v="101" actId="1076"/>
          <ac:cxnSpMkLst>
            <pc:docMk/>
            <pc:sldMk cId="2983352342" sldId="256"/>
            <ac:cxnSpMk id="170" creationId="{12ABD505-175E-A541-AEFE-152268C0ADBA}"/>
          </ac:cxnSpMkLst>
        </pc:cxnChg>
        <pc:cxnChg chg="mod">
          <ac:chgData name="Lisa Martin" userId="S::lisa.martin@burnleyhigh.com::85894acc-6a32-4473-a814-42da96189251" providerId="AD" clId="Web-{878392DC-E0A1-E893-B47B-46217F90833D}" dt="2024-07-05T08:52:27.225" v="106" actId="1076"/>
          <ac:cxnSpMkLst>
            <pc:docMk/>
            <pc:sldMk cId="2983352342" sldId="256"/>
            <ac:cxnSpMk id="173" creationId="{12ABD505-175E-A541-AEFE-152268C0ADBA}"/>
          </ac:cxnSpMkLst>
        </pc:cxnChg>
        <pc:cxnChg chg="mod">
          <ac:chgData name="Lisa Martin" userId="S::lisa.martin@burnleyhigh.com::85894acc-6a32-4473-a814-42da96189251" providerId="AD" clId="Web-{878392DC-E0A1-E893-B47B-46217F90833D}" dt="2024-07-05T08:52:19.756" v="104" actId="1076"/>
          <ac:cxnSpMkLst>
            <pc:docMk/>
            <pc:sldMk cId="2983352342" sldId="256"/>
            <ac:cxnSpMk id="174" creationId="{12ABD505-175E-A541-AEFE-152268C0ADBA}"/>
          </ac:cxnSpMkLst>
        </pc:cxnChg>
        <pc:cxnChg chg="mod">
          <ac:chgData name="Lisa Martin" userId="S::lisa.martin@burnleyhigh.com::85894acc-6a32-4473-a814-42da96189251" providerId="AD" clId="Web-{878392DC-E0A1-E893-B47B-46217F90833D}" dt="2024-07-05T08:52:34.085" v="108" actId="1076"/>
          <ac:cxnSpMkLst>
            <pc:docMk/>
            <pc:sldMk cId="2983352342" sldId="256"/>
            <ac:cxnSpMk id="175" creationId="{12ABD505-175E-A541-AEFE-152268C0ADB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Transition Process begins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028452" y="8454110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907536" y="749055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2</a:t>
            </a:r>
          </a:p>
        </p:txBody>
      </p:sp>
      <p:sp>
        <p:nvSpPr>
          <p:cNvPr id="296" name="Oval 295"/>
          <p:cNvSpPr/>
          <p:nvPr/>
        </p:nvSpPr>
        <p:spPr>
          <a:xfrm>
            <a:off x="172799" y="645149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758753" y="5214285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2</a:t>
            </a:r>
          </a:p>
        </p:txBody>
      </p:sp>
      <p:sp>
        <p:nvSpPr>
          <p:cNvPr id="302" name="Oval 301"/>
          <p:cNvSpPr/>
          <p:nvPr/>
        </p:nvSpPr>
        <p:spPr>
          <a:xfrm>
            <a:off x="916407" y="46080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7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5249066" y="345395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dirty="0"/>
              <a:t>Discipline knowledge taught around Philosophy</a:t>
            </a:r>
            <a:endParaRPr lang="en-US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695389" y="277644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19024" y="276299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472184" y="2416193"/>
            <a:ext cx="874264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Gurdwara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425182" y="2412959"/>
            <a:ext cx="73028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>
                <a:cs typeface="Calibri"/>
              </a:rPr>
              <a:t>Should</a:t>
            </a:r>
            <a:r>
              <a:rPr lang="en-GB" sz="600" dirty="0">
                <a:cs typeface="Calibri"/>
              </a:rPr>
              <a:t> religious buildings be sold?</a:t>
            </a:r>
            <a:endParaRPr lang="en-GB" sz="600" dirty="0">
              <a:ea typeface="Calibri"/>
              <a:cs typeface="Calibri"/>
            </a:endParaRP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63888" y="27349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84750" y="274867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220323" y="3428006"/>
            <a:ext cx="692401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Shahadah and the importance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2058580" y="3430568"/>
            <a:ext cx="775467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Salah and Ummah</a:t>
            </a:r>
            <a:endParaRPr lang="en-GB" sz="600" dirty="0">
              <a:cs typeface="Calibri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882238" y="3443921"/>
            <a:ext cx="628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a Zakat?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665183" y="2454934"/>
            <a:ext cx="732971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ea typeface="Calibri"/>
                <a:cs typeface="Calibri"/>
              </a:rPr>
              <a:t>Church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087219" y="2464351"/>
            <a:ext cx="837348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ea typeface="Calibri"/>
                <a:cs typeface="Calibri"/>
              </a:rPr>
              <a:t>Mosque</a:t>
            </a:r>
            <a:endParaRPr lang="en-GB" sz="600" dirty="0">
              <a:cs typeface="Calibri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37970" y="3606347"/>
            <a:ext cx="59082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ea typeface="Calibri"/>
                <a:cs typeface="Calibri"/>
              </a:rPr>
              <a:t>Allah and Tawhid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08942" y="4696812"/>
            <a:ext cx="7800" cy="3506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82550" y="3733292"/>
            <a:ext cx="2686" cy="2848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064458" y="4020487"/>
            <a:ext cx="163836" cy="11743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72596" y="3811802"/>
            <a:ext cx="125146" cy="22093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43032" y="372525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4690312" y="4476843"/>
            <a:ext cx="66109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is the trinity?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681605" y="5477624"/>
            <a:ext cx="814007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God/Sheema</a:t>
            </a:r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3952732" y="5476325"/>
            <a:ext cx="657417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Pesach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469568" y="5453924"/>
            <a:ext cx="476897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Shabbat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3884750" y="4389335"/>
            <a:ext cx="72715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Why is incarnation important?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71105" y="571983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91123" y="57383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2139" y="3755137"/>
            <a:ext cx="0" cy="2366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79790" y="57245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07208" y="572000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28312" y="473742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3392735" y="6429229"/>
            <a:ext cx="74304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Teachings around creation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925453" y="6403458"/>
            <a:ext cx="596460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Animal rights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2257194" y="6375790"/>
            <a:ext cx="47689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Christian views on environment</a:t>
            </a:r>
            <a:endParaRPr lang="en-GB" sz="600" dirty="0">
              <a:cs typeface="Calibri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512556" y="6344128"/>
            <a:ext cx="654977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b="1" dirty="0"/>
              <a:t>stewardship</a:t>
            </a:r>
            <a:endParaRPr lang="en-GB" sz="600" b="1" dirty="0">
              <a:cs typeface="Calibri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913632" y="5448118"/>
            <a:ext cx="692298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Covenant/Abraham</a:t>
            </a:r>
            <a:endParaRPr lang="en-GB" sz="600" dirty="0">
              <a:ea typeface="Calibri"/>
              <a:cs typeface="Calibri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252452" y="6379733"/>
            <a:ext cx="691070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origins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0601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4737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789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1669" y="66833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60233" y="7758101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99183" y="76771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29094" y="767719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19604" y="765009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080926" y="7350277"/>
            <a:ext cx="81683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What is my worldview?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570614" y="7337594"/>
            <a:ext cx="770041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lens do we look at in religion?</a:t>
            </a:r>
            <a:endParaRPr lang="en-GB" sz="600" dirty="0">
              <a:cs typeface="Calibri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3172286" y="7358935"/>
            <a:ext cx="893828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b="1" dirty="0">
                <a:cs typeface="Calibri"/>
              </a:rPr>
              <a:t>Sociological study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871576" y="7318357"/>
            <a:ext cx="69937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How does our worldviews affect actions?</a:t>
            </a:r>
            <a:endParaRPr lang="en-GB" sz="600" dirty="0">
              <a:ea typeface="Calibri"/>
              <a:cs typeface="Calibri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1472596" y="7364778"/>
            <a:ext cx="62042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What is a worldview?</a:t>
            </a:r>
            <a:endParaRPr lang="en-GB" sz="600" dirty="0">
              <a:ea typeface="Calibri"/>
              <a:cs typeface="Calibri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370369" y="7344994"/>
            <a:ext cx="1061760" cy="9562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1: What is religion and Worldviews?</a:t>
            </a:r>
            <a:endParaRPr lang="en-GB" sz="1100" b="1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4782617" y="6415448"/>
            <a:ext cx="1095882" cy="9078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2: Where did it start?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77881" y="4148158"/>
            <a:ext cx="1036942" cy="6188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</a:rPr>
              <a:t>TOPIC 5: What are the fundamental beliefs in Islam? 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21832" y="7652434"/>
            <a:ext cx="1641" cy="29344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39751" y="471365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158333" y="4408713"/>
            <a:ext cx="727159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How was Jesus divine? 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36964" y="4696812"/>
            <a:ext cx="8591" cy="24321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387851" y="4407963"/>
            <a:ext cx="72715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Why are </a:t>
            </a:r>
            <a:r>
              <a:rPr lang="en-GB" sz="600"/>
              <a:t>sacraments  important?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809571" y="3730630"/>
            <a:ext cx="5326" cy="22328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3736338" y="3456481"/>
            <a:ext cx="775467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is </a:t>
            </a:r>
            <a:r>
              <a:rPr lang="en-GB" sz="600"/>
              <a:t>Ramadan</a:t>
            </a:r>
            <a:r>
              <a:rPr lang="en-GB" sz="600" dirty="0"/>
              <a:t>?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4527142" y="3470243"/>
            <a:ext cx="6284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Hajj?</a:t>
            </a:r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6898" y="275715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1888393" y="2399585"/>
            <a:ext cx="874264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Synagogue</a:t>
            </a:r>
            <a:endParaRPr lang="en-GB" sz="600" dirty="0" err="1">
              <a:cs typeface="Calibri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63227" y="5554498"/>
            <a:ext cx="1427818" cy="82523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 : What are the fundamental beliefs in Judaism?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4284589" y="2402108"/>
            <a:ext cx="961850" cy="99861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6: Should religious buildings be sold to feed the starving?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C2B020-C8AA-4FAF-18E1-17B51C4DE4D0}"/>
              </a:ext>
            </a:extLst>
          </p:cNvPr>
          <p:cNvSpPr/>
          <p:nvPr/>
        </p:nvSpPr>
        <p:spPr>
          <a:xfrm>
            <a:off x="5384155" y="4418092"/>
            <a:ext cx="1427818" cy="82523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 : What are the fundamental beliefs in Christianity?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A053C1-7D13-CAF5-F192-1AFDA370DEBF}"/>
              </a:ext>
            </a:extLst>
          </p:cNvPr>
          <p:cNvSpPr txBox="1"/>
          <p:nvPr/>
        </p:nvSpPr>
        <p:spPr>
          <a:xfrm>
            <a:off x="705093" y="1288265"/>
            <a:ext cx="156145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dirty="0"/>
              <a:t>Discipline knowledge taught around sociology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CA92D3-0C50-52D2-AB21-131F1288AA41}"/>
              </a:ext>
            </a:extLst>
          </p:cNvPr>
          <p:cNvSpPr txBox="1"/>
          <p:nvPr/>
        </p:nvSpPr>
        <p:spPr>
          <a:xfrm>
            <a:off x="2317774" y="1320986"/>
            <a:ext cx="156145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dirty="0"/>
              <a:t>Discipline knowledge taught around Theology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4A91987-3E9D-E2AA-2A0E-77F6D5142BFF}"/>
              </a:ext>
            </a:extLst>
          </p:cNvPr>
          <p:cNvCxnSpPr>
            <a:cxnSpLocks/>
          </p:cNvCxnSpPr>
          <p:nvPr/>
        </p:nvCxnSpPr>
        <p:spPr>
          <a:xfrm flipV="1">
            <a:off x="4510298" y="766249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FDF5C92-FC5C-03AF-3A6B-0F9F599F5DB7}"/>
              </a:ext>
            </a:extLst>
          </p:cNvPr>
          <p:cNvSpPr txBox="1"/>
          <p:nvPr/>
        </p:nvSpPr>
        <p:spPr>
          <a:xfrm>
            <a:off x="4355153" y="7333010"/>
            <a:ext cx="69937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How is it shown in religion?</a:t>
            </a:r>
            <a:endParaRPr lang="en-GB" sz="600" dirty="0">
              <a:ea typeface="Calibri"/>
              <a:cs typeface="Calibri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6D7D9D5-3291-F081-2C51-9E50F366C5E7}"/>
              </a:ext>
            </a:extLst>
          </p:cNvPr>
          <p:cNvCxnSpPr>
            <a:cxnSpLocks/>
          </p:cNvCxnSpPr>
          <p:nvPr/>
        </p:nvCxnSpPr>
        <p:spPr>
          <a:xfrm flipV="1">
            <a:off x="1690105" y="570518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D55CF02-2C38-BC40-0D83-FB8A945CAB48}"/>
              </a:ext>
            </a:extLst>
          </p:cNvPr>
          <p:cNvSpPr txBox="1"/>
          <p:nvPr/>
        </p:nvSpPr>
        <p:spPr>
          <a:xfrm>
            <a:off x="1342132" y="5404156"/>
            <a:ext cx="692298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Abrahamic religions</a:t>
            </a:r>
            <a:endParaRPr lang="en-GB" sz="6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56bca1c8b4dcf7a83f19514757c8352c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9c634f07ae5280060c019fd0f31b5fb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92F712-C098-4681-A67F-E82847D52905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2.xml><?xml version="1.0" encoding="utf-8"?>
<ds:datastoreItem xmlns:ds="http://schemas.openxmlformats.org/officeDocument/2006/customXml" ds:itemID="{D7225969-25D3-4AA4-A28E-BD75C428B3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111E93-054D-4420-A3DC-D53A624B6F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</TotalTime>
  <Words>343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 Metcalfe</cp:lastModifiedBy>
  <cp:revision>253</cp:revision>
  <dcterms:created xsi:type="dcterms:W3CDTF">2019-07-02T10:31:49Z</dcterms:created>
  <dcterms:modified xsi:type="dcterms:W3CDTF">2024-07-10T06:24:14Z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  <property fmtid="{D5CDD505-2E9C-101B-9397-08002B2CF9AE}" pid="3" name="MediaServiceImageTags">
    <vt:lpwstr/>
  </property>
</Properties>
</file>