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624" y="-2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028452" y="8454110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044180" y="8009979"/>
            <a:ext cx="1287342" cy="44596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Can I use Key Words to describe music?</a:t>
            </a: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41111" y="67474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810788" y="7050729"/>
            <a:ext cx="908362" cy="40607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Notation Test</a:t>
            </a:r>
          </a:p>
        </p:txBody>
      </p:sp>
      <p:sp>
        <p:nvSpPr>
          <p:cNvPr id="262" name="Oval 261"/>
          <p:cNvSpPr/>
          <p:nvPr/>
        </p:nvSpPr>
        <p:spPr>
          <a:xfrm>
            <a:off x="1076481" y="81863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847776" y="357360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8440" y="4911372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Where does the music come from?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846937" y="2384817"/>
            <a:ext cx="733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do you reference sources?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854073" y="2396301"/>
            <a:ext cx="81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has Music taught me in Year 7?  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21247" y="3375523"/>
            <a:ext cx="69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does ‘folk music’ sound like?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496349" y="3385798"/>
            <a:ext cx="77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Can I name some Celtic instruments?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143637" y="3382493"/>
            <a:ext cx="862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Has my keyboard work improved?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14060" y="2482248"/>
            <a:ext cx="73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bands or artists do I like?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395297" y="2394648"/>
            <a:ext cx="837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Can I conduct independent research?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008993" y="3389191"/>
            <a:ext cx="657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does ‘Celtic’ mean?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7258" y="47214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5608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91298" y="4361340"/>
            <a:ext cx="69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/>
              <a:t>Can I </a:t>
            </a:r>
            <a:r>
              <a:rPr lang="en-GB" sz="600" dirty="0"/>
              <a:t>play a piece of Chinese music?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574677" y="4397833"/>
            <a:ext cx="81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 What does music from India sound like?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22877" y="4425432"/>
            <a:ext cx="7474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Can I play a pentatonic scale?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611527" y="4399517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K-Pop?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654281" y="4368330"/>
            <a:ext cx="83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instruments are used in different countries?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the Baroque Period?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257965" y="5425577"/>
            <a:ext cx="704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Classical Period?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828921" y="5406105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Who was Mozart?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344424" y="5406105"/>
            <a:ext cx="597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Who was Beethoven?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09979" y="4347417"/>
            <a:ext cx="76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does music from China sound like?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151659" y="5380295"/>
            <a:ext cx="6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is the Renaissance Period?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359613" y="6397495"/>
            <a:ext cx="79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/>
              <a:t>Can I recognise music </a:t>
            </a:r>
            <a:r>
              <a:rPr lang="en-GB" sz="600" dirty="0"/>
              <a:t>symbols?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102517" y="6376695"/>
            <a:ext cx="6481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Can I read music?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590325" y="6397440"/>
            <a:ext cx="950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How can music make atmosphere?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529483" y="6410354"/>
            <a:ext cx="89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How can music be used to show different animals?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48193" y="6389693"/>
            <a:ext cx="826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Can I create music of my own?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06413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85950" y="769405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941605" y="7401297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was music like in 1950?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656766" y="7456802"/>
            <a:ext cx="7700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Can I play a chord?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360673" y="7337594"/>
            <a:ext cx="8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How does music compare from the 1950’s to present day?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117089" y="7357134"/>
            <a:ext cx="712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" dirty="0"/>
              <a:t>Can I use my</a:t>
            </a:r>
          </a:p>
          <a:p>
            <a:pPr algn="r"/>
            <a:r>
              <a:rPr lang="en-GB" sz="600" dirty="0"/>
              <a:t> Key Words?? 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504373" y="7594724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What do I already know?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34650" y="5654244"/>
            <a:ext cx="1095882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History of Music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Skills we will work on: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Listening &amp; Appraising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1A57B71-CC8F-40E1-A30F-8D1DEC9B7353}"/>
              </a:ext>
            </a:extLst>
          </p:cNvPr>
          <p:cNvSpPr/>
          <p:nvPr/>
        </p:nvSpPr>
        <p:spPr>
          <a:xfrm>
            <a:off x="5592790" y="5905829"/>
            <a:ext cx="1128940" cy="3866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Recognising music from history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21E7457-4544-4F71-9826-9B58E4AAE731}"/>
              </a:ext>
            </a:extLst>
          </p:cNvPr>
          <p:cNvSpPr/>
          <p:nvPr/>
        </p:nvSpPr>
        <p:spPr>
          <a:xfrm>
            <a:off x="5967222" y="4705174"/>
            <a:ext cx="881533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4: World Music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Skills we will work on: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Keyboard Work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C56A764-93EB-4C7C-B099-1D53A43BFDFE}"/>
              </a:ext>
            </a:extLst>
          </p:cNvPr>
          <p:cNvSpPr/>
          <p:nvPr/>
        </p:nvSpPr>
        <p:spPr>
          <a:xfrm>
            <a:off x="18440" y="7918221"/>
            <a:ext cx="873089" cy="11023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1: Pop Music Decades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Skills we will work on: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Elements of Music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17A506F-D0B1-4B22-AAEB-22DB00D919E3}"/>
              </a:ext>
            </a:extLst>
          </p:cNvPr>
          <p:cNvSpPr/>
          <p:nvPr/>
        </p:nvSpPr>
        <p:spPr>
          <a:xfrm>
            <a:off x="5969681" y="6639110"/>
            <a:ext cx="876613" cy="10127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Programme Music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Skills we will work on: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Composing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186D547-2C0F-4709-8090-FE2692A8BF1C}"/>
              </a:ext>
            </a:extLst>
          </p:cNvPr>
          <p:cNvSpPr/>
          <p:nvPr/>
        </p:nvSpPr>
        <p:spPr>
          <a:xfrm>
            <a:off x="25356" y="3493376"/>
            <a:ext cx="779054" cy="107737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5: Celtic Sounds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Skills we will work on: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Keyboard Work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400921FE-9EBD-455C-975D-8730A457137F}"/>
              </a:ext>
            </a:extLst>
          </p:cNvPr>
          <p:cNvSpPr/>
          <p:nvPr/>
        </p:nvSpPr>
        <p:spPr>
          <a:xfrm>
            <a:off x="6037401" y="2244834"/>
            <a:ext cx="779054" cy="12256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6: Band Study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Skills we will work on: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Independent Research Skills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B86B3B4-290E-4786-B046-81DE26182DAB}"/>
              </a:ext>
            </a:extLst>
          </p:cNvPr>
          <p:cNvSpPr/>
          <p:nvPr/>
        </p:nvSpPr>
        <p:spPr>
          <a:xfrm>
            <a:off x="5275407" y="3792398"/>
            <a:ext cx="1557237" cy="336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Playing the keyboard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5CB9E7-95EE-4E91-A392-EEBA125F1109}"/>
</file>

<file path=customXml/itemProps2.xml><?xml version="1.0" encoding="utf-8"?>
<ds:datastoreItem xmlns:ds="http://schemas.openxmlformats.org/officeDocument/2006/customXml" ds:itemID="{D29BD8F9-FBCA-48B7-BB7F-7CBF0C92BCE2}"/>
</file>

<file path=customXml/itemProps3.xml><?xml version="1.0" encoding="utf-8"?>
<ds:datastoreItem xmlns:ds="http://schemas.openxmlformats.org/officeDocument/2006/customXml" ds:itemID="{F3812FF1-665B-40E3-B5D2-DA2B6DC6B77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4315</TotalTime>
  <Words>433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Kate McEvilly</cp:lastModifiedBy>
  <cp:revision>51</cp:revision>
  <dcterms:created xsi:type="dcterms:W3CDTF">2019-07-02T10:31:49Z</dcterms:created>
  <dcterms:modified xsi:type="dcterms:W3CDTF">2020-04-02T08:49:54Z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