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636" y="-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Transition Process begins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</a:t>
            </a:r>
            <a:r>
              <a:rPr lang="en-US" sz="800" dirty="0" smtClean="0"/>
              <a:t>teaching, support staff, pastoral leaders</a:t>
            </a:r>
          </a:p>
          <a:p>
            <a:pPr algn="ctr"/>
            <a:r>
              <a:rPr lang="en-US" sz="800" dirty="0" smtClean="0"/>
              <a:t> and SLT</a:t>
            </a:r>
            <a:endParaRPr lang="en-US" sz="800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Learn about our ethos and what it looks like in practice</a:t>
            </a:r>
            <a:endParaRPr lang="en-US" sz="8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028452" y="8454110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Start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4907536" y="749055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172799" y="645149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758753" y="5214285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916407" y="46080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7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5249066" y="345395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8 this way!</a:t>
            </a:r>
            <a:endParaRPr lang="en-GB" sz="1100" dirty="0"/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695389" y="277644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19024" y="276299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472184" y="2416193"/>
            <a:ext cx="8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Christians believe about creation?</a:t>
            </a:r>
            <a:endParaRPr lang="en-GB" sz="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425182" y="2412959"/>
            <a:ext cx="730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Why should Humanities care for the planet?</a:t>
            </a:r>
            <a:endParaRPr lang="en-GB" sz="600" dirty="0"/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63888" y="27349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84750" y="274867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220323" y="3428006"/>
            <a:ext cx="692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are the 99 names important?</a:t>
            </a:r>
            <a:endParaRPr lang="en-GB" sz="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2058580" y="3430568"/>
            <a:ext cx="775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How do Muslims talk to God?</a:t>
            </a:r>
            <a:endParaRPr lang="en-GB" sz="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2882238" y="3443921"/>
            <a:ext cx="628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a Zakat?</a:t>
            </a:r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3665183" y="2454934"/>
            <a:ext cx="732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wondrous? 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087219" y="2464351"/>
            <a:ext cx="837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we doing to our home? </a:t>
            </a:r>
            <a:endParaRPr lang="en-GB" sz="600" dirty="0"/>
          </a:p>
        </p:txBody>
      </p:sp>
      <p:sp>
        <p:nvSpPr>
          <p:cNvPr id="133" name="TextBox 132"/>
          <p:cNvSpPr txBox="1"/>
          <p:nvPr/>
        </p:nvSpPr>
        <p:spPr>
          <a:xfrm>
            <a:off x="637970" y="3606347"/>
            <a:ext cx="590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the Five Pillars?</a:t>
            </a:r>
            <a:endParaRPr lang="en-GB" sz="600" dirty="0"/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08942" y="4696812"/>
            <a:ext cx="7800" cy="3506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82550" y="3733292"/>
            <a:ext cx="2686" cy="28486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064458" y="4020487"/>
            <a:ext cx="163836" cy="11743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72596" y="3811802"/>
            <a:ext cx="125146" cy="22093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43032" y="372525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4690312" y="4476843"/>
            <a:ext cx="661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are parables important? </a:t>
            </a:r>
            <a:endParaRPr lang="en-GB" sz="600" dirty="0"/>
          </a:p>
        </p:txBody>
      </p:sp>
      <p:sp>
        <p:nvSpPr>
          <p:cNvPr id="142" name="TextBox 141"/>
          <p:cNvSpPr txBox="1"/>
          <p:nvPr/>
        </p:nvSpPr>
        <p:spPr>
          <a:xfrm>
            <a:off x="1450682" y="5477624"/>
            <a:ext cx="8140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Did Jesus exist?</a:t>
            </a:r>
            <a:endParaRPr lang="en-GB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3439847" y="5417710"/>
            <a:ext cx="657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miracles? </a:t>
            </a:r>
            <a:endParaRPr lang="en-GB" sz="600" dirty="0"/>
          </a:p>
        </p:txBody>
      </p:sp>
      <p:sp>
        <p:nvSpPr>
          <p:cNvPr id="144" name="TextBox 143"/>
          <p:cNvSpPr txBox="1"/>
          <p:nvPr/>
        </p:nvSpPr>
        <p:spPr>
          <a:xfrm>
            <a:off x="2912722" y="5439270"/>
            <a:ext cx="476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did Jesus do?</a:t>
            </a:r>
            <a:endParaRPr lang="en-GB" sz="600" dirty="0"/>
          </a:p>
        </p:txBody>
      </p:sp>
      <p:sp>
        <p:nvSpPr>
          <p:cNvPr id="145" name="TextBox 144"/>
          <p:cNvSpPr txBox="1"/>
          <p:nvPr/>
        </p:nvSpPr>
        <p:spPr>
          <a:xfrm>
            <a:off x="3884750" y="4389335"/>
            <a:ext cx="72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Where do Christians get their guidance?</a:t>
            </a:r>
            <a:endParaRPr lang="en-GB" sz="600" dirty="0"/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51297" y="571983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34277" y="572365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92139" y="3755137"/>
            <a:ext cx="0" cy="2366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52252" y="572450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65016" y="572000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28312" y="473742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3392735" y="6429229"/>
            <a:ext cx="74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are rites of passage important?</a:t>
            </a:r>
            <a:endParaRPr lang="en-GB" sz="600" dirty="0"/>
          </a:p>
        </p:txBody>
      </p:sp>
      <p:sp>
        <p:nvSpPr>
          <p:cNvPr id="153" name="TextBox 152"/>
          <p:cNvSpPr txBox="1"/>
          <p:nvPr/>
        </p:nvSpPr>
        <p:spPr>
          <a:xfrm>
            <a:off x="2925453" y="6403458"/>
            <a:ext cx="596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festivals do Jews celebrate?</a:t>
            </a:r>
            <a:endParaRPr lang="en-GB" sz="600" dirty="0"/>
          </a:p>
        </p:txBody>
      </p:sp>
      <p:sp>
        <p:nvSpPr>
          <p:cNvPr id="154" name="TextBox 153"/>
          <p:cNvSpPr txBox="1"/>
          <p:nvPr/>
        </p:nvSpPr>
        <p:spPr>
          <a:xfrm>
            <a:off x="2257194" y="6375790"/>
            <a:ext cx="4768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Where do Jewish people worship?</a:t>
            </a:r>
            <a:endParaRPr lang="en-GB" sz="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1512556" y="6344128"/>
            <a:ext cx="654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 smtClean="0"/>
              <a:t>What are the holy books and laws in Judaism? </a:t>
            </a:r>
            <a:endParaRPr lang="en-GB" sz="600" b="1" dirty="0"/>
          </a:p>
        </p:txBody>
      </p:sp>
      <p:sp>
        <p:nvSpPr>
          <p:cNvPr id="156" name="TextBox 155"/>
          <p:cNvSpPr txBox="1"/>
          <p:nvPr/>
        </p:nvSpPr>
        <p:spPr>
          <a:xfrm>
            <a:off x="2177402" y="5418810"/>
            <a:ext cx="692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How was Jesus portrayed? </a:t>
            </a:r>
            <a:endParaRPr lang="en-GB" sz="600" dirty="0"/>
          </a:p>
        </p:txBody>
      </p:sp>
      <p:sp>
        <p:nvSpPr>
          <p:cNvPr id="157" name="TextBox 156"/>
          <p:cNvSpPr txBox="1"/>
          <p:nvPr/>
        </p:nvSpPr>
        <p:spPr>
          <a:xfrm>
            <a:off x="4252452" y="6379733"/>
            <a:ext cx="691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Who was Abraham?</a:t>
            </a:r>
            <a:endParaRPr lang="en-GB" sz="600" dirty="0"/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0601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4737" y="6675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3789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31669" y="668334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50733" y="7728793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89683" y="76771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3555" y="769185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5950" y="76940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2080926" y="7350277"/>
            <a:ext cx="816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do bad things happen to good people?</a:t>
            </a:r>
            <a:endParaRPr lang="en-GB" sz="600" dirty="0"/>
          </a:p>
        </p:txBody>
      </p:sp>
      <p:sp>
        <p:nvSpPr>
          <p:cNvPr id="177" name="TextBox 176"/>
          <p:cNvSpPr txBox="1"/>
          <p:nvPr/>
        </p:nvSpPr>
        <p:spPr>
          <a:xfrm>
            <a:off x="2687845" y="7337594"/>
            <a:ext cx="770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Where did we come from?</a:t>
            </a:r>
            <a:endParaRPr lang="en-GB" sz="600" dirty="0"/>
          </a:p>
        </p:txBody>
      </p:sp>
      <p:sp>
        <p:nvSpPr>
          <p:cNvPr id="178" name="TextBox 177"/>
          <p:cNvSpPr txBox="1"/>
          <p:nvPr/>
        </p:nvSpPr>
        <p:spPr>
          <a:xfrm>
            <a:off x="3245555" y="7432204"/>
            <a:ext cx="893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/>
              <a:t>Where are we going?</a:t>
            </a:r>
            <a:endParaRPr lang="en-GB" sz="600" b="1" dirty="0"/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4018115" y="7420934"/>
            <a:ext cx="699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the meaning of life? </a:t>
            </a:r>
            <a:endParaRPr lang="en-GB" sz="600" dirty="0"/>
          </a:p>
        </p:txBody>
      </p:sp>
      <p:sp>
        <p:nvSpPr>
          <p:cNvPr id="181" name="TextBox 180"/>
          <p:cNvSpPr txBox="1"/>
          <p:nvPr/>
        </p:nvSpPr>
        <p:spPr>
          <a:xfrm>
            <a:off x="1472596" y="7364778"/>
            <a:ext cx="620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are ultimate questions?</a:t>
            </a:r>
            <a:endParaRPr lang="en-GB" sz="600" dirty="0"/>
          </a:p>
        </p:txBody>
      </p:sp>
      <p:sp>
        <p:nvSpPr>
          <p:cNvPr id="183" name="Rectangle 182"/>
          <p:cNvSpPr/>
          <p:nvPr/>
        </p:nvSpPr>
        <p:spPr>
          <a:xfrm>
            <a:off x="370369" y="7344994"/>
            <a:ext cx="1061760" cy="9562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TOPIC 1: What are ultimate questions?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4782617" y="6415448"/>
            <a:ext cx="1095882" cy="9078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2: What are the fundamental beliefs in Judaism? 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77881" y="4148158"/>
            <a:ext cx="1036942" cy="61885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</a:t>
            </a:r>
            <a:r>
              <a:rPr lang="en-GB" sz="1000" b="1" dirty="0" smtClean="0">
                <a:solidFill>
                  <a:schemeClr val="tx1"/>
                </a:solidFill>
              </a:rPr>
              <a:t>5: </a:t>
            </a:r>
            <a:r>
              <a:rPr lang="en-GB" sz="1000" b="1" dirty="0" smtClean="0">
                <a:solidFill>
                  <a:schemeClr val="tx1"/>
                </a:solidFill>
              </a:rPr>
              <a:t>What are the fundamental beliefs in Islam? 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97678" y="7667088"/>
            <a:ext cx="1641" cy="29344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39751" y="471365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158333" y="4408713"/>
            <a:ext cx="72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do Christians celebrate? </a:t>
            </a:r>
            <a:endParaRPr lang="en-GB" sz="600" dirty="0"/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36964" y="4696812"/>
            <a:ext cx="8591" cy="24321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387851" y="4407963"/>
            <a:ext cx="72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are rites of passage important?</a:t>
            </a:r>
            <a:endParaRPr lang="en-GB" sz="600" dirty="0"/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809571" y="3730630"/>
            <a:ext cx="5326" cy="22328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3736338" y="3456481"/>
            <a:ext cx="775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are </a:t>
            </a:r>
            <a:r>
              <a:rPr lang="en-GB" sz="600" dirty="0" err="1" smtClean="0"/>
              <a:t>Sawm</a:t>
            </a:r>
            <a:r>
              <a:rPr lang="en-GB" sz="600" dirty="0" smtClean="0"/>
              <a:t>, Halal and Haram?</a:t>
            </a:r>
            <a:endParaRPr lang="en-GB" sz="600" dirty="0"/>
          </a:p>
        </p:txBody>
      </p:sp>
      <p:sp>
        <p:nvSpPr>
          <p:cNvPr id="172" name="TextBox 171"/>
          <p:cNvSpPr txBox="1"/>
          <p:nvPr/>
        </p:nvSpPr>
        <p:spPr>
          <a:xfrm>
            <a:off x="4527142" y="3470243"/>
            <a:ext cx="62845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is Hajj?</a:t>
            </a:r>
            <a:endParaRPr lang="en-GB" sz="600" dirty="0"/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6898" y="275715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1888393" y="2399585"/>
            <a:ext cx="87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Christians believe they should look after the earth? </a:t>
            </a:r>
            <a:endParaRPr lang="en-GB" sz="600" dirty="0"/>
          </a:p>
        </p:txBody>
      </p:sp>
      <p:sp>
        <p:nvSpPr>
          <p:cNvPr id="187" name="Rectangle 186"/>
          <p:cNvSpPr/>
          <p:nvPr/>
        </p:nvSpPr>
        <p:spPr>
          <a:xfrm>
            <a:off x="63227" y="5554498"/>
            <a:ext cx="1427818" cy="82523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smtClean="0">
                <a:solidFill>
                  <a:schemeClr val="tx1"/>
                </a:solidFill>
              </a:rPr>
              <a:t>TOPIC </a:t>
            </a:r>
            <a:r>
              <a:rPr lang="en-GB" sz="1100" b="1" smtClean="0">
                <a:solidFill>
                  <a:schemeClr val="tx1"/>
                </a:solidFill>
              </a:rPr>
              <a:t>3 and 4: </a:t>
            </a:r>
            <a:r>
              <a:rPr lang="en-GB" sz="1100" b="1" dirty="0" smtClean="0">
                <a:solidFill>
                  <a:schemeClr val="tx1"/>
                </a:solidFill>
              </a:rPr>
              <a:t>What are the fundamental beliefs in Christianity? 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4268678" y="2354407"/>
            <a:ext cx="898202" cy="93500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TOPIC </a:t>
            </a:r>
            <a:r>
              <a:rPr lang="en-GB" sz="1100" b="1" dirty="0">
                <a:solidFill>
                  <a:schemeClr val="tx1"/>
                </a:solidFill>
              </a:rPr>
              <a:t>6</a:t>
            </a:r>
            <a:r>
              <a:rPr lang="en-GB" sz="1100" b="1" dirty="0" smtClean="0">
                <a:solidFill>
                  <a:schemeClr val="tx1"/>
                </a:solidFill>
              </a:rPr>
              <a:t>: What are we doing to our world?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</TotalTime>
  <Words>343</Words>
  <Application>Microsoft Office PowerPoint</Application>
  <PresentationFormat>A4 Paper (210x297 mm)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Ruth Metcalfe</cp:lastModifiedBy>
  <cp:revision>56</cp:revision>
  <dcterms:created xsi:type="dcterms:W3CDTF">2019-07-02T10:31:49Z</dcterms:created>
  <dcterms:modified xsi:type="dcterms:W3CDTF">2022-09-01T11:21:46Z</dcterms:modified>
</cp:coreProperties>
</file>