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0" d="100"/>
          <a:sy n="130" d="100"/>
        </p:scale>
        <p:origin x="1046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Transition Process begins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028452" y="8454110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2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6067598" y="6796691"/>
            <a:ext cx="790402" cy="81417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Baseline booklet</a:t>
            </a: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1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923933" y="6783176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End of topic assessment: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Fundamentals</a:t>
            </a: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5996100" y="4860304"/>
            <a:ext cx="818281" cy="7653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Pop Art pop up book </a:t>
            </a:r>
          </a:p>
        </p:txBody>
      </p:sp>
      <p:sp>
        <p:nvSpPr>
          <p:cNvPr id="302" name="Oval 301"/>
          <p:cNvSpPr/>
          <p:nvPr/>
        </p:nvSpPr>
        <p:spPr>
          <a:xfrm>
            <a:off x="1013900" y="35959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7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5930061" y="1900086"/>
            <a:ext cx="860684" cy="79431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Assessed piece: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Street Scene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018668" y="2586672"/>
            <a:ext cx="15614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What is architecture?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08559" y="27384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75777" y="27677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08559" y="3810000"/>
            <a:ext cx="1641" cy="13557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8387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3187" y="37090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72761" y="37432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41056" y="27807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722110" y="3445496"/>
            <a:ext cx="746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can describe my opinion in art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496349" y="3385798"/>
            <a:ext cx="775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Be selective and take inspiration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289453" y="3487425"/>
            <a:ext cx="628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00" dirty="0">
                <a:latin typeface="Gill Sans MT" panose="020B0502020104020203" pitchFamily="34" charset="0"/>
              </a:rPr>
              <a:t>Recreate an image</a:t>
            </a:r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2648889" y="2528828"/>
            <a:ext cx="7329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collage?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917138" y="2473245"/>
            <a:ext cx="837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mixed media?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008993" y="3429832"/>
            <a:ext cx="82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can explain links with nature and architecture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77258" y="472146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89076" y="4720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26691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5608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331" y="47234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3340644" y="4429321"/>
            <a:ext cx="814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Applying watercolour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3700578" y="5482246"/>
            <a:ext cx="65741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Artist research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2502356" y="4411303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Ink painting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1728448" y="4386373"/>
            <a:ext cx="8554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Painting detail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9820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376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52" idx="2"/>
          </p:cNvCxnSpPr>
          <p:nvPr/>
        </p:nvCxnSpPr>
        <p:spPr>
          <a:xfrm flipH="1" flipV="1">
            <a:off x="4579225" y="5776959"/>
            <a:ext cx="2944" cy="1703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4197555" y="5407627"/>
            <a:ext cx="763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Using Card/tape to construct a 3D page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247482" y="5341885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2856560" y="5424140"/>
            <a:ext cx="680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Drawing movement 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918290" y="4505181"/>
            <a:ext cx="6922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Collage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4023895" y="4400853"/>
            <a:ext cx="691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Applying colour theory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0601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4737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789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1669" y="66833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350131" y="6518715"/>
            <a:ext cx="11884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Scale and proportion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092139" y="7363644"/>
            <a:ext cx="760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How do we mix secondary and tertiary colours? 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197040" y="7461175"/>
            <a:ext cx="950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are primary colours? 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04466" y="7725356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39392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06413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3555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5950" y="76940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4304096" y="6494437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Shape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1609531" y="6507491"/>
            <a:ext cx="893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Texture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343606" y="6448929"/>
            <a:ext cx="10809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Pattern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2882433" y="7477479"/>
            <a:ext cx="4153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Tone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184356" y="7004042"/>
            <a:ext cx="1185298" cy="9562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1: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Fundamentals of Art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34650" y="5709609"/>
            <a:ext cx="1095882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2: Keith Haring/ Pop art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92053" y="4511155"/>
            <a:ext cx="1571431" cy="36506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Assessed piece: Painted and additional elements to book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44328" y="3497547"/>
            <a:ext cx="1095476" cy="8088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3: Hundertwasser and the environment</a:t>
            </a: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8542" y="1753175"/>
            <a:ext cx="85351" cy="2682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0334" y="1704351"/>
            <a:ext cx="88136" cy="2769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082" y="1970619"/>
            <a:ext cx="85351" cy="268247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A86E7D36-A0EB-4F99-A2F4-EC3332B96894}"/>
              </a:ext>
            </a:extLst>
          </p:cNvPr>
          <p:cNvSpPr txBox="1"/>
          <p:nvPr/>
        </p:nvSpPr>
        <p:spPr>
          <a:xfrm>
            <a:off x="2159207" y="7513294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Line, movement 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29BE2B6-5EBE-4371-9FD7-FC7166D7C25F}"/>
              </a:ext>
            </a:extLst>
          </p:cNvPr>
          <p:cNvSpPr txBox="1"/>
          <p:nvPr/>
        </p:nvSpPr>
        <p:spPr>
          <a:xfrm>
            <a:off x="1402014" y="7519613"/>
            <a:ext cx="654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Who are you? Existing knowledge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FDF35EDE-C27B-406A-8606-385C1A5956C8}"/>
              </a:ext>
            </a:extLst>
          </p:cNvPr>
          <p:cNvSpPr txBox="1"/>
          <p:nvPr/>
        </p:nvSpPr>
        <p:spPr>
          <a:xfrm>
            <a:off x="2261676" y="5479659"/>
            <a:ext cx="6291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Pencil skills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5B70D07-6444-4EA0-AA5E-6B9F1C933F98}"/>
              </a:ext>
            </a:extLst>
          </p:cNvPr>
          <p:cNvSpPr txBox="1"/>
          <p:nvPr/>
        </p:nvSpPr>
        <p:spPr>
          <a:xfrm>
            <a:off x="4462010" y="4500488"/>
            <a:ext cx="770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Pencil Blending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A05C39E-339B-44C8-8D35-248EB238D552}"/>
              </a:ext>
            </a:extLst>
          </p:cNvPr>
          <p:cNvSpPr txBox="1"/>
          <p:nvPr/>
        </p:nvSpPr>
        <p:spPr>
          <a:xfrm>
            <a:off x="3855185" y="6493175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Form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79513426-9532-48BC-917E-BCDB5A240907}"/>
              </a:ext>
            </a:extLst>
          </p:cNvPr>
          <p:cNvSpPr txBox="1"/>
          <p:nvPr/>
        </p:nvSpPr>
        <p:spPr>
          <a:xfrm>
            <a:off x="3397965" y="5441805"/>
            <a:ext cx="680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Drawing </a:t>
            </a:r>
          </a:p>
          <a:p>
            <a:r>
              <a:rPr lang="en-GB" sz="600" dirty="0"/>
              <a:t>figures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1A669146-D181-4E3B-81F0-E481665D8BFF}"/>
              </a:ext>
            </a:extLst>
          </p:cNvPr>
          <p:cNvSpPr txBox="1"/>
          <p:nvPr/>
        </p:nvSpPr>
        <p:spPr>
          <a:xfrm>
            <a:off x="3716902" y="2580915"/>
            <a:ext cx="15614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Final piece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0C475E57-C49E-4FFD-A6FA-9C8518E5E86E}"/>
              </a:ext>
            </a:extLst>
          </p:cNvPr>
          <p:cNvSpPr txBox="1"/>
          <p:nvPr/>
        </p:nvSpPr>
        <p:spPr>
          <a:xfrm>
            <a:off x="6409" y="1693151"/>
            <a:ext cx="1561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Adding relevant text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D6B6254B-A0B3-46C9-9165-4D1A41CCF8FE}"/>
              </a:ext>
            </a:extLst>
          </p:cNvPr>
          <p:cNvSpPr txBox="1"/>
          <p:nvPr/>
        </p:nvSpPr>
        <p:spPr>
          <a:xfrm>
            <a:off x="2330227" y="1597546"/>
            <a:ext cx="1561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Reflection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B89E420D-6632-4200-B0E6-CC988C48A192}"/>
              </a:ext>
            </a:extLst>
          </p:cNvPr>
          <p:cNvSpPr txBox="1"/>
          <p:nvPr/>
        </p:nvSpPr>
        <p:spPr>
          <a:xfrm>
            <a:off x="1099605" y="1515969"/>
            <a:ext cx="1561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40c62bd-aa85-4438-bd1b-a331ab4821cb">
      <UserInfo>
        <DisplayName>Louise Stevenson</DisplayName>
        <AccountId>26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5F988D31EB34488A7AF5117AC33316" ma:contentTypeVersion="6" ma:contentTypeDescription="Create a new document." ma:contentTypeScope="" ma:versionID="3a19bf978b7616b8293582bbe2d85055">
  <xsd:schema xmlns:xsd="http://www.w3.org/2001/XMLSchema" xmlns:xs="http://www.w3.org/2001/XMLSchema" xmlns:p="http://schemas.microsoft.com/office/2006/metadata/properties" xmlns:ns2="3f38b6bb-845a-4147-b441-e1a2fee69653" xmlns:ns3="d40c62bd-aa85-4438-bd1b-a331ab4821cb" targetNamespace="http://schemas.microsoft.com/office/2006/metadata/properties" ma:root="true" ma:fieldsID="166887bf3b2ba36c986b618ba335cb54" ns2:_="" ns3:_="">
    <xsd:import namespace="3f38b6bb-845a-4147-b441-e1a2fee69653"/>
    <xsd:import namespace="d40c62bd-aa85-4438-bd1b-a331ab4821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8b6bb-845a-4147-b441-e1a2fee696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0c62bd-aa85-4438-bd1b-a331ab4821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A4B568-9BC8-4D24-A0D1-9504086C625C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3f38b6bb-845a-4147-b441-e1a2fee69653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d40c62bd-aa85-4438-bd1b-a331ab4821cb"/>
  </ds:schemaRefs>
</ds:datastoreItem>
</file>

<file path=customXml/itemProps2.xml><?xml version="1.0" encoding="utf-8"?>
<ds:datastoreItem xmlns:ds="http://schemas.openxmlformats.org/officeDocument/2006/customXml" ds:itemID="{42586008-557E-4279-BF17-AEE917145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38b6bb-845a-4147-b441-e1a2fee69653"/>
    <ds:schemaRef ds:uri="d40c62bd-aa85-4438-bd1b-a331ab4821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966DB6-AE22-4168-8A49-9D07A39B6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250</Words>
  <Application>Microsoft Office PowerPoint</Application>
  <PresentationFormat>A4 Paper (210x297 mm)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Gill Sans MT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Rachael Parkinson</cp:lastModifiedBy>
  <cp:revision>52</cp:revision>
  <dcterms:created xsi:type="dcterms:W3CDTF">2019-07-02T10:31:49Z</dcterms:created>
  <dcterms:modified xsi:type="dcterms:W3CDTF">2022-09-03T06:55:41Z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0x010100B15F988D31EB34488A7AF5117AC33316</vt:lpwstr>
  </property>
</Properties>
</file>