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CB6C82-73D6-F292-4D4D-593A42A60579}" v="23" dt="2020-06-21T09:30:06.119"/>
    <p1510:client id="{76802B8E-15C2-87D9-F6E6-8937C70F38A4}" v="249" dt="2020-05-06T09:44:58.296"/>
    <p1510:client id="{82F9438F-AE1D-4C53-37A9-ACBC3863F24A}" v="3" dt="2020-08-31T08:51:40.809"/>
    <p1510:client id="{8D592095-5E82-8196-1E81-C699E44D6927}" v="879" dt="2020-06-18T09:40:41.473"/>
    <p1510:client id="{B2B7E7F0-C96B-987C-A430-D49A984CD872}" v="349" dt="2020-05-19T13:50:19.915"/>
    <p1510:client id="{EC721006-C424-DD1E-08B2-C70FC7D070D9}" v="3518" dt="2020-04-01T13:28:20.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086" y="12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Byrom" userId="S::bwalmsley@burnleyhigh.com::58e737a1-acb4-460c-aa07-9ef22975fc4a" providerId="AD" clId="Web-{B2B7E7F0-C96B-987C-A430-D49A984CD872}"/>
    <pc:docChg chg="modSld">
      <pc:chgData name="Beth Byrom" userId="S::bwalmsley@burnleyhigh.com::58e737a1-acb4-460c-aa07-9ef22975fc4a" providerId="AD" clId="Web-{B2B7E7F0-C96B-987C-A430-D49A984CD872}" dt="2020-05-19T13:50:19.571" v="337" actId="1076"/>
      <pc:docMkLst>
        <pc:docMk/>
      </pc:docMkLst>
      <pc:sldChg chg="addSp delSp modSp">
        <pc:chgData name="Beth Byrom" userId="S::bwalmsley@burnleyhigh.com::58e737a1-acb4-460c-aa07-9ef22975fc4a" providerId="AD" clId="Web-{B2B7E7F0-C96B-987C-A430-D49A984CD872}" dt="2020-05-19T13:50:19.571" v="337" actId="1076"/>
        <pc:sldMkLst>
          <pc:docMk/>
          <pc:sldMk cId="2983352342" sldId="256"/>
        </pc:sldMkLst>
        <pc:spChg chg="mod">
          <ac:chgData name="Beth Byrom" userId="S::bwalmsley@burnleyhigh.com::58e737a1-acb4-460c-aa07-9ef22975fc4a" providerId="AD" clId="Web-{B2B7E7F0-C96B-987C-A430-D49A984CD872}" dt="2020-05-19T13:50:19.571" v="337" actId="1076"/>
          <ac:spMkLst>
            <pc:docMk/>
            <pc:sldMk cId="2983352342" sldId="256"/>
            <ac:spMk id="116" creationId="{6FAD8DE5-5EB8-4838-A9FC-7BE5371FBF3D}"/>
          </ac:spMkLst>
        </pc:spChg>
        <pc:spChg chg="mod">
          <ac:chgData name="Beth Byrom" userId="S::bwalmsley@burnleyhigh.com::58e737a1-acb4-460c-aa07-9ef22975fc4a" providerId="AD" clId="Web-{B2B7E7F0-C96B-987C-A430-D49A984CD872}" dt="2020-05-19T13:48:56.181" v="314" actId="1076"/>
          <ac:spMkLst>
            <pc:docMk/>
            <pc:sldMk cId="2983352342" sldId="256"/>
            <ac:spMk id="117" creationId="{00000000-0000-0000-0000-000000000000}"/>
          </ac:spMkLst>
        </pc:spChg>
        <pc:spChg chg="mod">
          <ac:chgData name="Beth Byrom" userId="S::bwalmsley@burnleyhigh.com::58e737a1-acb4-460c-aa07-9ef22975fc4a" providerId="AD" clId="Web-{B2B7E7F0-C96B-987C-A430-D49A984CD872}" dt="2020-05-19T13:48:49.431" v="313" actId="1076"/>
          <ac:spMkLst>
            <pc:docMk/>
            <pc:sldMk cId="2983352342" sldId="256"/>
            <ac:spMk id="118" creationId="{00000000-0000-0000-0000-000000000000}"/>
          </ac:spMkLst>
        </pc:spChg>
        <pc:spChg chg="mod">
          <ac:chgData name="Beth Byrom" userId="S::bwalmsley@burnleyhigh.com::58e737a1-acb4-460c-aa07-9ef22975fc4a" providerId="AD" clId="Web-{B2B7E7F0-C96B-987C-A430-D49A984CD872}" dt="2020-05-19T13:44:47.963" v="271" actId="20577"/>
          <ac:spMkLst>
            <pc:docMk/>
            <pc:sldMk cId="2983352342" sldId="256"/>
            <ac:spMk id="120" creationId="{00000000-0000-0000-0000-000000000000}"/>
          </ac:spMkLst>
        </pc:spChg>
        <pc:spChg chg="mod">
          <ac:chgData name="Beth Byrom" userId="S::bwalmsley@burnleyhigh.com::58e737a1-acb4-460c-aa07-9ef22975fc4a" providerId="AD" clId="Web-{B2B7E7F0-C96B-987C-A430-D49A984CD872}" dt="2020-05-19T13:48:33.400" v="309" actId="14100"/>
          <ac:spMkLst>
            <pc:docMk/>
            <pc:sldMk cId="2983352342" sldId="256"/>
            <ac:spMk id="121" creationId="{5F61B330-6232-4A32-BD3C-DBB656FA1EDA}"/>
          </ac:spMkLst>
        </pc:spChg>
        <pc:spChg chg="mod">
          <ac:chgData name="Beth Byrom" userId="S::bwalmsley@burnleyhigh.com::58e737a1-acb4-460c-aa07-9ef22975fc4a" providerId="AD" clId="Web-{B2B7E7F0-C96B-987C-A430-D49A984CD872}" dt="2020-05-19T13:45:20.291" v="287" actId="1076"/>
          <ac:spMkLst>
            <pc:docMk/>
            <pc:sldMk cId="2983352342" sldId="256"/>
            <ac:spMk id="128" creationId="{00000000-0000-0000-0000-000000000000}"/>
          </ac:spMkLst>
        </pc:spChg>
        <pc:spChg chg="mod">
          <ac:chgData name="Beth Byrom" userId="S::bwalmsley@burnleyhigh.com::58e737a1-acb4-460c-aa07-9ef22975fc4a" providerId="AD" clId="Web-{B2B7E7F0-C96B-987C-A430-D49A984CD872}" dt="2020-05-19T13:45:11.479" v="284" actId="20577"/>
          <ac:spMkLst>
            <pc:docMk/>
            <pc:sldMk cId="2983352342" sldId="256"/>
            <ac:spMk id="129" creationId="{00000000-0000-0000-0000-000000000000}"/>
          </ac:spMkLst>
        </pc:spChg>
        <pc:spChg chg="mod">
          <ac:chgData name="Beth Byrom" userId="S::bwalmsley@burnleyhigh.com::58e737a1-acb4-460c-aa07-9ef22975fc4a" providerId="AD" clId="Web-{B2B7E7F0-C96B-987C-A430-D49A984CD872}" dt="2020-05-19T13:44:56.073" v="277" actId="20577"/>
          <ac:spMkLst>
            <pc:docMk/>
            <pc:sldMk cId="2983352342" sldId="256"/>
            <ac:spMk id="130" creationId="{00000000-0000-0000-0000-000000000000}"/>
          </ac:spMkLst>
        </pc:spChg>
        <pc:spChg chg="mod">
          <ac:chgData name="Beth Byrom" userId="S::bwalmsley@burnleyhigh.com::58e737a1-acb4-460c-aa07-9ef22975fc4a" providerId="AD" clId="Web-{B2B7E7F0-C96B-987C-A430-D49A984CD872}" dt="2020-05-19T13:49:12.321" v="317" actId="1076"/>
          <ac:spMkLst>
            <pc:docMk/>
            <pc:sldMk cId="2983352342" sldId="256"/>
            <ac:spMk id="131" creationId="{00000000-0000-0000-0000-000000000000}"/>
          </ac:spMkLst>
        </pc:spChg>
        <pc:spChg chg="mod">
          <ac:chgData name="Beth Byrom" userId="S::bwalmsley@burnleyhigh.com::58e737a1-acb4-460c-aa07-9ef22975fc4a" providerId="AD" clId="Web-{B2B7E7F0-C96B-987C-A430-D49A984CD872}" dt="2020-05-19T13:49:02.181" v="315" actId="1076"/>
          <ac:spMkLst>
            <pc:docMk/>
            <pc:sldMk cId="2983352342" sldId="256"/>
            <ac:spMk id="132" creationId="{00000000-0000-0000-0000-000000000000}"/>
          </ac:spMkLst>
        </pc:spChg>
        <pc:spChg chg="mod">
          <ac:chgData name="Beth Byrom" userId="S::bwalmsley@burnleyhigh.com::58e737a1-acb4-460c-aa07-9ef22975fc4a" providerId="AD" clId="Web-{B2B7E7F0-C96B-987C-A430-D49A984CD872}" dt="2020-05-19T13:43:14.573" v="211" actId="1076"/>
          <ac:spMkLst>
            <pc:docMk/>
            <pc:sldMk cId="2983352342" sldId="256"/>
            <ac:spMk id="133" creationId="{00000000-0000-0000-0000-000000000000}"/>
          </ac:spMkLst>
        </pc:spChg>
        <pc:spChg chg="mod">
          <ac:chgData name="Beth Byrom" userId="S::bwalmsley@burnleyhigh.com::58e737a1-acb4-460c-aa07-9ef22975fc4a" providerId="AD" clId="Web-{B2B7E7F0-C96B-987C-A430-D49A984CD872}" dt="2020-05-19T13:48:46.009" v="312" actId="1076"/>
          <ac:spMkLst>
            <pc:docMk/>
            <pc:sldMk cId="2983352342" sldId="256"/>
            <ac:spMk id="134" creationId="{CE172E6B-7FEE-461B-9408-F86E4EDDC05C}"/>
          </ac:spMkLst>
        </pc:spChg>
        <pc:spChg chg="del">
          <ac:chgData name="Beth Byrom" userId="S::bwalmsley@burnleyhigh.com::58e737a1-acb4-460c-aa07-9ef22975fc4a" providerId="AD" clId="Web-{B2B7E7F0-C96B-987C-A430-D49A984CD872}" dt="2020-05-19T13:48:06.587" v="304"/>
          <ac:spMkLst>
            <pc:docMk/>
            <pc:sldMk cId="2983352342" sldId="256"/>
            <ac:spMk id="155" creationId="{C48574E6-4699-4313-936D-12F1B371A479}"/>
          </ac:spMkLst>
        </pc:spChg>
        <pc:spChg chg="add mod">
          <ac:chgData name="Beth Byrom" userId="S::bwalmsley@burnleyhigh.com::58e737a1-acb4-460c-aa07-9ef22975fc4a" providerId="AD" clId="Web-{B2B7E7F0-C96B-987C-A430-D49A984CD872}" dt="2020-05-19T13:45:04.807" v="281" actId="20577"/>
          <ac:spMkLst>
            <pc:docMk/>
            <pc:sldMk cId="2983352342" sldId="256"/>
            <ac:spMk id="158" creationId="{E67F8C10-6389-4EC9-90A1-6A85C478482D}"/>
          </ac:spMkLst>
        </pc:spChg>
        <pc:spChg chg="add del mod">
          <ac:chgData name="Beth Byrom" userId="S::bwalmsley@burnleyhigh.com::58e737a1-acb4-460c-aa07-9ef22975fc4a" providerId="AD" clId="Web-{B2B7E7F0-C96B-987C-A430-D49A984CD872}" dt="2020-05-19T13:39:41.715" v="97"/>
          <ac:spMkLst>
            <pc:docMk/>
            <pc:sldMk cId="2983352342" sldId="256"/>
            <ac:spMk id="165" creationId="{B583260A-F529-41C4-AEC5-F46B785EDD5F}"/>
          </ac:spMkLst>
        </pc:spChg>
        <pc:spChg chg="add mod">
          <ac:chgData name="Beth Byrom" userId="S::bwalmsley@burnleyhigh.com::58e737a1-acb4-460c-aa07-9ef22975fc4a" providerId="AD" clId="Web-{B2B7E7F0-C96B-987C-A430-D49A984CD872}" dt="2020-05-19T13:44:52.244" v="274" actId="20577"/>
          <ac:spMkLst>
            <pc:docMk/>
            <pc:sldMk cId="2983352342" sldId="256"/>
            <ac:spMk id="172" creationId="{3CC9D88A-F4E8-43BB-84E4-9AC363835619}"/>
          </ac:spMkLst>
        </pc:spChg>
        <pc:spChg chg="mod">
          <ac:chgData name="Beth Byrom" userId="S::bwalmsley@burnleyhigh.com::58e737a1-acb4-460c-aa07-9ef22975fc4a" providerId="AD" clId="Web-{B2B7E7F0-C96B-987C-A430-D49A984CD872}" dt="2020-05-19T13:47:49.650" v="302" actId="1076"/>
          <ac:spMkLst>
            <pc:docMk/>
            <pc:sldMk cId="2983352342" sldId="256"/>
            <ac:spMk id="303" creationId="{00000000-0000-0000-0000-000000000000}"/>
          </ac:spMkLst>
        </pc:spChg>
        <pc:cxnChg chg="mod">
          <ac:chgData name="Beth Byrom" userId="S::bwalmsley@burnleyhigh.com::58e737a1-acb4-460c-aa07-9ef22975fc4a" providerId="AD" clId="Web-{B2B7E7F0-C96B-987C-A430-D49A984CD872}" dt="2020-05-19T13:49:21.368" v="320" actId="1076"/>
          <ac:cxnSpMkLst>
            <pc:docMk/>
            <pc:sldMk cId="2983352342" sldId="256"/>
            <ac:cxnSpMk id="108" creationId="{12ABD505-175E-A541-AEFE-152268C0ADBA}"/>
          </ac:cxnSpMkLst>
        </pc:cxnChg>
        <pc:cxnChg chg="mod">
          <ac:chgData name="Beth Byrom" userId="S::bwalmsley@burnleyhigh.com::58e737a1-acb4-460c-aa07-9ef22975fc4a" providerId="AD" clId="Web-{B2B7E7F0-C96B-987C-A430-D49A984CD872}" dt="2020-05-19T13:49:14.368" v="318" actId="1076"/>
          <ac:cxnSpMkLst>
            <pc:docMk/>
            <pc:sldMk cId="2983352342" sldId="256"/>
            <ac:cxnSpMk id="109" creationId="{12ABD505-175E-A541-AEFE-152268C0ADBA}"/>
          </ac:cxnSpMkLst>
        </pc:cxnChg>
        <pc:cxnChg chg="mod">
          <ac:chgData name="Beth Byrom" userId="S::bwalmsley@burnleyhigh.com::58e737a1-acb4-460c-aa07-9ef22975fc4a" providerId="AD" clId="Web-{B2B7E7F0-C96B-987C-A430-D49A984CD872}" dt="2020-05-19T13:43:31.339" v="214" actId="1076"/>
          <ac:cxnSpMkLst>
            <pc:docMk/>
            <pc:sldMk cId="2983352342" sldId="256"/>
            <ac:cxnSpMk id="124" creationId="{12ABD505-175E-A541-AEFE-152268C0ADBA}"/>
          </ac:cxnSpMkLst>
        </pc:cxnChg>
        <pc:cxnChg chg="del">
          <ac:chgData name="Beth Byrom" userId="S::bwalmsley@burnleyhigh.com::58e737a1-acb4-460c-aa07-9ef22975fc4a" providerId="AD" clId="Web-{B2B7E7F0-C96B-987C-A430-D49A984CD872}" dt="2020-05-19T13:46:42.213" v="291"/>
          <ac:cxnSpMkLst>
            <pc:docMk/>
            <pc:sldMk cId="2983352342" sldId="256"/>
            <ac:cxnSpMk id="138" creationId="{12ABD505-175E-A541-AEFE-152268C0ADBA}"/>
          </ac:cxnSpMkLst>
        </pc:cxnChg>
        <pc:cxnChg chg="mod">
          <ac:chgData name="Beth Byrom" userId="S::bwalmsley@burnleyhigh.com::58e737a1-acb4-460c-aa07-9ef22975fc4a" providerId="AD" clId="Web-{B2B7E7F0-C96B-987C-A430-D49A984CD872}" dt="2020-05-19T13:46:06.322" v="288" actId="1076"/>
          <ac:cxnSpMkLst>
            <pc:docMk/>
            <pc:sldMk cId="2983352342" sldId="256"/>
            <ac:cxnSpMk id="146" creationId="{12ABD505-175E-A541-AEFE-152268C0ADBA}"/>
          </ac:cxnSpMkLst>
        </pc:cxnChg>
        <pc:cxnChg chg="add mod">
          <ac:chgData name="Beth Byrom" userId="S::bwalmsley@burnleyhigh.com::58e737a1-acb4-460c-aa07-9ef22975fc4a" providerId="AD" clId="Web-{B2B7E7F0-C96B-987C-A430-D49A984CD872}" dt="2020-05-19T13:40:33.964" v="143" actId="1076"/>
          <ac:cxnSpMkLst>
            <pc:docMk/>
            <pc:sldMk cId="2983352342" sldId="256"/>
            <ac:cxnSpMk id="176" creationId="{7AF6AD97-109F-491D-A9F4-709EEBED122A}"/>
          </ac:cxnSpMkLst>
        </pc:cxnChg>
        <pc:cxnChg chg="add mod">
          <ac:chgData name="Beth Byrom" userId="S::bwalmsley@burnleyhigh.com::58e737a1-acb4-460c-aa07-9ef22975fc4a" providerId="AD" clId="Web-{B2B7E7F0-C96B-987C-A430-D49A984CD872}" dt="2020-05-19T13:46:21.760" v="290" actId="1076"/>
          <ac:cxnSpMkLst>
            <pc:docMk/>
            <pc:sldMk cId="2983352342" sldId="256"/>
            <ac:cxnSpMk id="182" creationId="{69DFBC1D-1E7B-44E0-A917-B3C674984BFD}"/>
          </ac:cxnSpMkLst>
        </pc:cxnChg>
        <pc:cxnChg chg="add del mod">
          <ac:chgData name="Beth Byrom" userId="S::bwalmsley@burnleyhigh.com::58e737a1-acb4-460c-aa07-9ef22975fc4a" providerId="AD" clId="Web-{B2B7E7F0-C96B-987C-A430-D49A984CD872}" dt="2020-05-19T13:49:16.415" v="319"/>
          <ac:cxnSpMkLst>
            <pc:docMk/>
            <pc:sldMk cId="2983352342" sldId="256"/>
            <ac:cxnSpMk id="184" creationId="{E3A7EBFF-5F4F-4BFD-8952-C4E21580DC57}"/>
          </ac:cxnSpMkLst>
        </pc:cxnChg>
      </pc:sldChg>
    </pc:docChg>
  </pc:docChgLst>
  <pc:docChgLst>
    <pc:chgData name="Beth Byrom" userId="S::bwalmsley@burnleyhigh.com::58e737a1-acb4-460c-aa07-9ef22975fc4a" providerId="AD" clId="Web-{8D592095-5E82-8196-1E81-C699E44D6927}"/>
    <pc:docChg chg="modSld">
      <pc:chgData name="Beth Byrom" userId="S::bwalmsley@burnleyhigh.com::58e737a1-acb4-460c-aa07-9ef22975fc4a" providerId="AD" clId="Web-{8D592095-5E82-8196-1E81-C699E44D6927}" dt="2020-06-18T09:40:40.880" v="857" actId="20577"/>
      <pc:docMkLst>
        <pc:docMk/>
      </pc:docMkLst>
      <pc:sldChg chg="addSp delSp modSp">
        <pc:chgData name="Beth Byrom" userId="S::bwalmsley@burnleyhigh.com::58e737a1-acb4-460c-aa07-9ef22975fc4a" providerId="AD" clId="Web-{8D592095-5E82-8196-1E81-C699E44D6927}" dt="2020-06-18T09:40:38.864" v="855" actId="20577"/>
        <pc:sldMkLst>
          <pc:docMk/>
          <pc:sldMk cId="2983352342" sldId="256"/>
        </pc:sldMkLst>
        <pc:spChg chg="mod">
          <ac:chgData name="Beth Byrom" userId="S::bwalmsley@burnleyhigh.com::58e737a1-acb4-460c-aa07-9ef22975fc4a" providerId="AD" clId="Web-{8D592095-5E82-8196-1E81-C699E44D6927}" dt="2020-06-18T09:37:32.318" v="718" actId="1076"/>
          <ac:spMkLst>
            <pc:docMk/>
            <pc:sldMk cId="2983352342" sldId="256"/>
            <ac:spMk id="105" creationId="{811E2DA4-40AB-4CAA-8C58-ADEB4A57673D}"/>
          </ac:spMkLst>
        </pc:spChg>
        <pc:spChg chg="mod">
          <ac:chgData name="Beth Byrom" userId="S::bwalmsley@burnleyhigh.com::58e737a1-acb4-460c-aa07-9ef22975fc4a" providerId="AD" clId="Web-{8D592095-5E82-8196-1E81-C699E44D6927}" dt="2020-06-18T08:52:49.420" v="50" actId="1076"/>
          <ac:spMkLst>
            <pc:docMk/>
            <pc:sldMk cId="2983352342" sldId="256"/>
            <ac:spMk id="106" creationId="{BF6C7C63-5DD6-4BD7-8BE6-B900EF7B3E3A}"/>
          </ac:spMkLst>
        </pc:spChg>
        <pc:spChg chg="mod">
          <ac:chgData name="Beth Byrom" userId="S::bwalmsley@burnleyhigh.com::58e737a1-acb4-460c-aa07-9ef22975fc4a" providerId="AD" clId="Web-{8D592095-5E82-8196-1E81-C699E44D6927}" dt="2020-06-18T09:39:38.677" v="848" actId="1076"/>
          <ac:spMkLst>
            <pc:docMk/>
            <pc:sldMk cId="2983352342" sldId="256"/>
            <ac:spMk id="107" creationId="{8832BAE5-DDB2-4DC8-8119-C2753DDC5139}"/>
          </ac:spMkLst>
        </pc:spChg>
        <pc:spChg chg="mod">
          <ac:chgData name="Beth Byrom" userId="S::bwalmsley@burnleyhigh.com::58e737a1-acb4-460c-aa07-9ef22975fc4a" providerId="AD" clId="Web-{8D592095-5E82-8196-1E81-C699E44D6927}" dt="2020-06-18T09:37:25.943" v="717" actId="14100"/>
          <ac:spMkLst>
            <pc:docMk/>
            <pc:sldMk cId="2983352342" sldId="256"/>
            <ac:spMk id="111" creationId="{8E71956E-D429-4237-8C2C-18A5FD13449B}"/>
          </ac:spMkLst>
        </pc:spChg>
        <pc:spChg chg="del mod">
          <ac:chgData name="Beth Byrom" userId="S::bwalmsley@burnleyhigh.com::58e737a1-acb4-460c-aa07-9ef22975fc4a" providerId="AD" clId="Web-{8D592095-5E82-8196-1E81-C699E44D6927}" dt="2020-06-18T09:03:09.105" v="372"/>
          <ac:spMkLst>
            <pc:docMk/>
            <pc:sldMk cId="2983352342" sldId="256"/>
            <ac:spMk id="116" creationId="{6FAD8DE5-5EB8-4838-A9FC-7BE5371FBF3D}"/>
          </ac:spMkLst>
        </pc:spChg>
        <pc:spChg chg="mod">
          <ac:chgData name="Beth Byrom" userId="S::bwalmsley@burnleyhigh.com::58e737a1-acb4-460c-aa07-9ef22975fc4a" providerId="AD" clId="Web-{8D592095-5E82-8196-1E81-C699E44D6927}" dt="2020-06-18T09:12:52.352" v="436" actId="20577"/>
          <ac:spMkLst>
            <pc:docMk/>
            <pc:sldMk cId="2983352342" sldId="256"/>
            <ac:spMk id="121" creationId="{5F61B330-6232-4A32-BD3C-DBB656FA1EDA}"/>
          </ac:spMkLst>
        </pc:spChg>
        <pc:spChg chg="mod">
          <ac:chgData name="Beth Byrom" userId="S::bwalmsley@burnleyhigh.com::58e737a1-acb4-460c-aa07-9ef22975fc4a" providerId="AD" clId="Web-{8D592095-5E82-8196-1E81-C699E44D6927}" dt="2020-06-18T09:10:28.649" v="413" actId="1076"/>
          <ac:spMkLst>
            <pc:docMk/>
            <pc:sldMk cId="2983352342" sldId="256"/>
            <ac:spMk id="128" creationId="{00000000-0000-0000-0000-000000000000}"/>
          </ac:spMkLst>
        </pc:spChg>
        <pc:spChg chg="mod">
          <ac:chgData name="Beth Byrom" userId="S::bwalmsley@burnleyhigh.com::58e737a1-acb4-460c-aa07-9ef22975fc4a" providerId="AD" clId="Web-{8D592095-5E82-8196-1E81-C699E44D6927}" dt="2020-06-18T09:10:46.712" v="414" actId="1076"/>
          <ac:spMkLst>
            <pc:docMk/>
            <pc:sldMk cId="2983352342" sldId="256"/>
            <ac:spMk id="129" creationId="{00000000-0000-0000-0000-000000000000}"/>
          </ac:spMkLst>
        </pc:spChg>
        <pc:spChg chg="mod">
          <ac:chgData name="Beth Byrom" userId="S::bwalmsley@burnleyhigh.com::58e737a1-acb4-460c-aa07-9ef22975fc4a" providerId="AD" clId="Web-{8D592095-5E82-8196-1E81-C699E44D6927}" dt="2020-06-18T09:09:16.275" v="404" actId="20577"/>
          <ac:spMkLst>
            <pc:docMk/>
            <pc:sldMk cId="2983352342" sldId="256"/>
            <ac:spMk id="133" creationId="{00000000-0000-0000-0000-000000000000}"/>
          </ac:spMkLst>
        </pc:spChg>
        <pc:spChg chg="mod">
          <ac:chgData name="Beth Byrom" userId="S::bwalmsley@burnleyhigh.com::58e737a1-acb4-460c-aa07-9ef22975fc4a" providerId="AD" clId="Web-{8D592095-5E82-8196-1E81-C699E44D6927}" dt="2020-06-18T09:11:58.634" v="417" actId="1076"/>
          <ac:spMkLst>
            <pc:docMk/>
            <pc:sldMk cId="2983352342" sldId="256"/>
            <ac:spMk id="134" creationId="{CE172E6B-7FEE-461B-9408-F86E4EDDC05C}"/>
          </ac:spMkLst>
        </pc:spChg>
        <pc:spChg chg="add mod">
          <ac:chgData name="Beth Byrom" userId="S::bwalmsley@burnleyhigh.com::58e737a1-acb4-460c-aa07-9ef22975fc4a" providerId="AD" clId="Web-{8D592095-5E82-8196-1E81-C699E44D6927}" dt="2020-06-18T08:51:27.686" v="37" actId="1076"/>
          <ac:spMkLst>
            <pc:docMk/>
            <pc:sldMk cId="2983352342" sldId="256"/>
            <ac:spMk id="138" creationId="{D1C81511-2A78-4C70-9819-24420D75CC2A}"/>
          </ac:spMkLst>
        </pc:spChg>
        <pc:spChg chg="mod">
          <ac:chgData name="Beth Byrom" userId="S::bwalmsley@burnleyhigh.com::58e737a1-acb4-460c-aa07-9ef22975fc4a" providerId="AD" clId="Web-{8D592095-5E82-8196-1E81-C699E44D6927}" dt="2020-06-18T08:57:48.700" v="259" actId="1076"/>
          <ac:spMkLst>
            <pc:docMk/>
            <pc:sldMk cId="2983352342" sldId="256"/>
            <ac:spMk id="142" creationId="{00000000-0000-0000-0000-000000000000}"/>
          </ac:spMkLst>
        </pc:spChg>
        <pc:spChg chg="mod">
          <ac:chgData name="Beth Byrom" userId="S::bwalmsley@burnleyhigh.com::58e737a1-acb4-460c-aa07-9ef22975fc4a" providerId="AD" clId="Web-{8D592095-5E82-8196-1E81-C699E44D6927}" dt="2020-06-18T08:57:10.606" v="250" actId="1076"/>
          <ac:spMkLst>
            <pc:docMk/>
            <pc:sldMk cId="2983352342" sldId="256"/>
            <ac:spMk id="143" creationId="{00000000-0000-0000-0000-000000000000}"/>
          </ac:spMkLst>
        </pc:spChg>
        <pc:spChg chg="mod">
          <ac:chgData name="Beth Byrom" userId="S::bwalmsley@burnleyhigh.com::58e737a1-acb4-460c-aa07-9ef22975fc4a" providerId="AD" clId="Web-{8D592095-5E82-8196-1E81-C699E44D6927}" dt="2020-06-18T08:57:16.934" v="252" actId="1076"/>
          <ac:spMkLst>
            <pc:docMk/>
            <pc:sldMk cId="2983352342" sldId="256"/>
            <ac:spMk id="144" creationId="{00000000-0000-0000-0000-000000000000}"/>
          </ac:spMkLst>
        </pc:spChg>
        <pc:spChg chg="del mod">
          <ac:chgData name="Beth Byrom" userId="S::bwalmsley@burnleyhigh.com::58e737a1-acb4-460c-aa07-9ef22975fc4a" providerId="AD" clId="Web-{8D592095-5E82-8196-1E81-C699E44D6927}" dt="2020-06-18T08:56:46.903" v="246"/>
          <ac:spMkLst>
            <pc:docMk/>
            <pc:sldMk cId="2983352342" sldId="256"/>
            <ac:spMk id="145" creationId="{00000000-0000-0000-0000-000000000000}"/>
          </ac:spMkLst>
        </pc:spChg>
        <pc:spChg chg="mod">
          <ac:chgData name="Beth Byrom" userId="S::bwalmsley@burnleyhigh.com::58e737a1-acb4-460c-aa07-9ef22975fc4a" providerId="AD" clId="Web-{8D592095-5E82-8196-1E81-C699E44D6927}" dt="2020-06-18T08:52:15.592" v="45" actId="1076"/>
          <ac:spMkLst>
            <pc:docMk/>
            <pc:sldMk cId="2983352342" sldId="256"/>
            <ac:spMk id="152" creationId="{00000000-0000-0000-0000-000000000000}"/>
          </ac:spMkLst>
        </pc:spChg>
        <pc:spChg chg="mod">
          <ac:chgData name="Beth Byrom" userId="S::bwalmsley@burnleyhigh.com::58e737a1-acb4-460c-aa07-9ef22975fc4a" providerId="AD" clId="Web-{8D592095-5E82-8196-1E81-C699E44D6927}" dt="2020-06-18T08:52:40.435" v="49" actId="14100"/>
          <ac:spMkLst>
            <pc:docMk/>
            <pc:sldMk cId="2983352342" sldId="256"/>
            <ac:spMk id="153" creationId="{00000000-0000-0000-0000-000000000000}"/>
          </ac:spMkLst>
        </pc:spChg>
        <pc:spChg chg="mod">
          <ac:chgData name="Beth Byrom" userId="S::bwalmsley@burnleyhigh.com::58e737a1-acb4-460c-aa07-9ef22975fc4a" providerId="AD" clId="Web-{8D592095-5E82-8196-1E81-C699E44D6927}" dt="2020-06-18T08:59:39.512" v="296" actId="20577"/>
          <ac:spMkLst>
            <pc:docMk/>
            <pc:sldMk cId="2983352342" sldId="256"/>
            <ac:spMk id="154" creationId="{00000000-0000-0000-0000-000000000000}"/>
          </ac:spMkLst>
        </pc:spChg>
        <pc:spChg chg="add mod">
          <ac:chgData name="Beth Byrom" userId="S::bwalmsley@burnleyhigh.com::58e737a1-acb4-460c-aa07-9ef22975fc4a" providerId="AD" clId="Web-{8D592095-5E82-8196-1E81-C699E44D6927}" dt="2020-06-18T09:05:43.026" v="400" actId="1076"/>
          <ac:spMkLst>
            <pc:docMk/>
            <pc:sldMk cId="2983352342" sldId="256"/>
            <ac:spMk id="155" creationId="{A6A2A1A7-BF0A-4C82-9BE1-955A9EB1F7C3}"/>
          </ac:spMkLst>
        </pc:spChg>
        <pc:spChg chg="mod">
          <ac:chgData name="Beth Byrom" userId="S::bwalmsley@burnleyhigh.com::58e737a1-acb4-460c-aa07-9ef22975fc4a" providerId="AD" clId="Web-{8D592095-5E82-8196-1E81-C699E44D6927}" dt="2020-06-18T08:57:35.278" v="257" actId="14100"/>
          <ac:spMkLst>
            <pc:docMk/>
            <pc:sldMk cId="2983352342" sldId="256"/>
            <ac:spMk id="156" creationId="{00000000-0000-0000-0000-000000000000}"/>
          </ac:spMkLst>
        </pc:spChg>
        <pc:spChg chg="mod">
          <ac:chgData name="Beth Byrom" userId="S::bwalmsley@burnleyhigh.com::58e737a1-acb4-460c-aa07-9ef22975fc4a" providerId="AD" clId="Web-{8D592095-5E82-8196-1E81-C699E44D6927}" dt="2020-06-18T08:52:03.295" v="43" actId="1076"/>
          <ac:spMkLst>
            <pc:docMk/>
            <pc:sldMk cId="2983352342" sldId="256"/>
            <ac:spMk id="157" creationId="{00000000-0000-0000-0000-000000000000}"/>
          </ac:spMkLst>
        </pc:spChg>
        <pc:spChg chg="add mod">
          <ac:chgData name="Beth Byrom" userId="S::bwalmsley@burnleyhigh.com::58e737a1-acb4-460c-aa07-9ef22975fc4a" providerId="AD" clId="Web-{8D592095-5E82-8196-1E81-C699E44D6927}" dt="2020-06-18T09:20:25.728" v="490" actId="20577"/>
          <ac:spMkLst>
            <pc:docMk/>
            <pc:sldMk cId="2983352342" sldId="256"/>
            <ac:spMk id="165" creationId="{DFAFDE00-8427-46E1-9E81-A82576922B12}"/>
          </ac:spMkLst>
        </pc:spChg>
        <pc:spChg chg="mod">
          <ac:chgData name="Beth Byrom" userId="S::bwalmsley@burnleyhigh.com::58e737a1-acb4-460c-aa07-9ef22975fc4a" providerId="AD" clId="Web-{8D592095-5E82-8196-1E81-C699E44D6927}" dt="2020-06-18T09:40:38.864" v="855" actId="20577"/>
          <ac:spMkLst>
            <pc:docMk/>
            <pc:sldMk cId="2983352342" sldId="256"/>
            <ac:spMk id="169" creationId="{00000000-0000-0000-0000-000000000000}"/>
          </ac:spMkLst>
        </pc:spChg>
        <pc:spChg chg="mod">
          <ac:chgData name="Beth Byrom" userId="S::bwalmsley@burnleyhigh.com::58e737a1-acb4-460c-aa07-9ef22975fc4a" providerId="AD" clId="Web-{8D592095-5E82-8196-1E81-C699E44D6927}" dt="2020-06-18T09:31:32.882" v="583" actId="1076"/>
          <ac:spMkLst>
            <pc:docMk/>
            <pc:sldMk cId="2983352342" sldId="256"/>
            <ac:spMk id="183" creationId="{00000000-0000-0000-0000-000000000000}"/>
          </ac:spMkLst>
        </pc:spChg>
        <pc:spChg chg="mod">
          <ac:chgData name="Beth Byrom" userId="S::bwalmsley@burnleyhigh.com::58e737a1-acb4-460c-aa07-9ef22975fc4a" providerId="AD" clId="Web-{8D592095-5E82-8196-1E81-C699E44D6927}" dt="2020-06-18T09:31:24.288" v="582" actId="14100"/>
          <ac:spMkLst>
            <pc:docMk/>
            <pc:sldMk cId="2983352342" sldId="256"/>
            <ac:spMk id="185" creationId="{00000000-0000-0000-0000-000000000000}"/>
          </ac:spMkLst>
        </pc:spChg>
        <pc:spChg chg="mod">
          <ac:chgData name="Beth Byrom" userId="S::bwalmsley@burnleyhigh.com::58e737a1-acb4-460c-aa07-9ef22975fc4a" providerId="AD" clId="Web-{8D592095-5E82-8196-1E81-C699E44D6927}" dt="2020-06-18T09:00:51.136" v="303" actId="20577"/>
          <ac:spMkLst>
            <pc:docMk/>
            <pc:sldMk cId="2983352342" sldId="256"/>
            <ac:spMk id="192" creationId="{00000000-0000-0000-0000-000000000000}"/>
          </ac:spMkLst>
        </pc:spChg>
        <pc:spChg chg="add del mod">
          <ac:chgData name="Beth Byrom" userId="S::bwalmsley@burnleyhigh.com::58e737a1-acb4-460c-aa07-9ef22975fc4a" providerId="AD" clId="Web-{8D592095-5E82-8196-1E81-C699E44D6927}" dt="2020-06-18T09:30:58.163" v="580" actId="14100"/>
          <ac:spMkLst>
            <pc:docMk/>
            <pc:sldMk cId="2983352342" sldId="256"/>
            <ac:spMk id="193" creationId="{00000000-0000-0000-0000-000000000000}"/>
          </ac:spMkLst>
        </pc:spChg>
        <pc:spChg chg="mod">
          <ac:chgData name="Beth Byrom" userId="S::bwalmsley@burnleyhigh.com::58e737a1-acb4-460c-aa07-9ef22975fc4a" providerId="AD" clId="Web-{8D592095-5E82-8196-1E81-C699E44D6927}" dt="2020-06-18T09:39:30.177" v="847" actId="1076"/>
          <ac:spMkLst>
            <pc:docMk/>
            <pc:sldMk cId="2983352342" sldId="256"/>
            <ac:spMk id="256" creationId="{00000000-0000-0000-0000-000000000000}"/>
          </ac:spMkLst>
        </pc:spChg>
        <pc:spChg chg="mod">
          <ac:chgData name="Beth Byrom" userId="S::bwalmsley@burnleyhigh.com::58e737a1-acb4-460c-aa07-9ef22975fc4a" providerId="AD" clId="Web-{8D592095-5E82-8196-1E81-C699E44D6927}" dt="2020-06-18T09:27:30.914" v="546" actId="1076"/>
          <ac:spMkLst>
            <pc:docMk/>
            <pc:sldMk cId="2983352342" sldId="256"/>
            <ac:spMk id="296" creationId="{00000000-0000-0000-0000-000000000000}"/>
          </ac:spMkLst>
        </pc:spChg>
        <pc:spChg chg="mod">
          <ac:chgData name="Beth Byrom" userId="S::bwalmsley@burnleyhigh.com::58e737a1-acb4-460c-aa07-9ef22975fc4a" providerId="AD" clId="Web-{8D592095-5E82-8196-1E81-C699E44D6927}" dt="2020-06-18T09:39:19.927" v="846" actId="14100"/>
          <ac:spMkLst>
            <pc:docMk/>
            <pc:sldMk cId="2983352342" sldId="256"/>
            <ac:spMk id="297" creationId="{00000000-0000-0000-0000-000000000000}"/>
          </ac:spMkLst>
        </pc:spChg>
        <pc:spChg chg="mod">
          <ac:chgData name="Beth Byrom" userId="S::bwalmsley@burnleyhigh.com::58e737a1-acb4-460c-aa07-9ef22975fc4a" providerId="AD" clId="Web-{8D592095-5E82-8196-1E81-C699E44D6927}" dt="2020-06-18T09:30:39.507" v="578" actId="1076"/>
          <ac:spMkLst>
            <pc:docMk/>
            <pc:sldMk cId="2983352342" sldId="256"/>
            <ac:spMk id="304" creationId="{00000000-0000-0000-0000-000000000000}"/>
          </ac:spMkLst>
        </pc:spChg>
        <pc:spChg chg="mod">
          <ac:chgData name="Beth Byrom" userId="S::bwalmsley@burnleyhigh.com::58e737a1-acb4-460c-aa07-9ef22975fc4a" providerId="AD" clId="Web-{8D592095-5E82-8196-1E81-C699E44D6927}" dt="2020-06-18T09:01:09.574" v="308" actId="1076"/>
          <ac:spMkLst>
            <pc:docMk/>
            <pc:sldMk cId="2983352342" sldId="256"/>
            <ac:spMk id="307" creationId="{00000000-0000-0000-0000-000000000000}"/>
          </ac:spMkLst>
        </pc:spChg>
        <pc:spChg chg="mod">
          <ac:chgData name="Beth Byrom" userId="S::bwalmsley@burnleyhigh.com::58e737a1-acb4-460c-aa07-9ef22975fc4a" providerId="AD" clId="Web-{8D592095-5E82-8196-1E81-C699E44D6927}" dt="2020-06-18T09:05:29.151" v="399" actId="1076"/>
          <ac:spMkLst>
            <pc:docMk/>
            <pc:sldMk cId="2983352342" sldId="256"/>
            <ac:spMk id="336" creationId="{00000000-0000-0000-0000-000000000000}"/>
          </ac:spMkLst>
        </pc:spChg>
        <pc:spChg chg="mod">
          <ac:chgData name="Beth Byrom" userId="S::bwalmsley@burnleyhigh.com::58e737a1-acb4-460c-aa07-9ef22975fc4a" providerId="AD" clId="Web-{8D592095-5E82-8196-1E81-C699E44D6927}" dt="2020-06-18T09:01:18.621" v="309" actId="1076"/>
          <ac:spMkLst>
            <pc:docMk/>
            <pc:sldMk cId="2983352342" sldId="256"/>
            <ac:spMk id="341" creationId="{C4A79582-07C9-724E-B8B3-9661E7D84670}"/>
          </ac:spMkLst>
        </pc:spChg>
        <pc:cxnChg chg="mod">
          <ac:chgData name="Beth Byrom" userId="S::bwalmsley@burnleyhigh.com::58e737a1-acb4-460c-aa07-9ef22975fc4a" providerId="AD" clId="Web-{8D592095-5E82-8196-1E81-C699E44D6927}" dt="2020-06-18T09:12:01.446" v="418" actId="1076"/>
          <ac:cxnSpMkLst>
            <pc:docMk/>
            <pc:sldMk cId="2983352342" sldId="256"/>
            <ac:cxnSpMk id="115" creationId="{12ABD505-175E-A541-AEFE-152268C0ADBA}"/>
          </ac:cxnSpMkLst>
        </pc:cxnChg>
        <pc:cxnChg chg="mod">
          <ac:chgData name="Beth Byrom" userId="S::bwalmsley@burnleyhigh.com::58e737a1-acb4-460c-aa07-9ef22975fc4a" providerId="AD" clId="Web-{8D592095-5E82-8196-1E81-C699E44D6927}" dt="2020-06-18T08:57:13.575" v="251" actId="1076"/>
          <ac:cxnSpMkLst>
            <pc:docMk/>
            <pc:sldMk cId="2983352342" sldId="256"/>
            <ac:cxnSpMk id="137" creationId="{12ABD505-175E-A541-AEFE-152268C0ADBA}"/>
          </ac:cxnSpMkLst>
        </pc:cxnChg>
        <pc:cxnChg chg="mod">
          <ac:chgData name="Beth Byrom" userId="S::bwalmsley@burnleyhigh.com::58e737a1-acb4-460c-aa07-9ef22975fc4a" providerId="AD" clId="Web-{8D592095-5E82-8196-1E81-C699E44D6927}" dt="2020-06-18T08:57:19.622" v="253" actId="1076"/>
          <ac:cxnSpMkLst>
            <pc:docMk/>
            <pc:sldMk cId="2983352342" sldId="256"/>
            <ac:cxnSpMk id="139" creationId="{12ABD505-175E-A541-AEFE-152268C0ADBA}"/>
          </ac:cxnSpMkLst>
        </pc:cxnChg>
        <pc:cxnChg chg="mod">
          <ac:chgData name="Beth Byrom" userId="S::bwalmsley@burnleyhigh.com::58e737a1-acb4-460c-aa07-9ef22975fc4a" providerId="AD" clId="Web-{8D592095-5E82-8196-1E81-C699E44D6927}" dt="2020-06-18T08:52:07.295" v="44" actId="1076"/>
          <ac:cxnSpMkLst>
            <pc:docMk/>
            <pc:sldMk cId="2983352342" sldId="256"/>
            <ac:cxnSpMk id="146" creationId="{12ABD505-175E-A541-AEFE-152268C0ADBA}"/>
          </ac:cxnSpMkLst>
        </pc:cxnChg>
        <pc:cxnChg chg="mod">
          <ac:chgData name="Beth Byrom" userId="S::bwalmsley@burnleyhigh.com::58e737a1-acb4-460c-aa07-9ef22975fc4a" providerId="AD" clId="Web-{8D592095-5E82-8196-1E81-C699E44D6927}" dt="2020-06-18T08:50:23.733" v="26" actId="1076"/>
          <ac:cxnSpMkLst>
            <pc:docMk/>
            <pc:sldMk cId="2983352342" sldId="256"/>
            <ac:cxnSpMk id="151" creationId="{12ABD505-175E-A541-AEFE-152268C0ADBA}"/>
          </ac:cxnSpMkLst>
        </pc:cxnChg>
        <pc:cxnChg chg="mod">
          <ac:chgData name="Beth Byrom" userId="S::bwalmsley@burnleyhigh.com::58e737a1-acb4-460c-aa07-9ef22975fc4a" providerId="AD" clId="Web-{8D592095-5E82-8196-1E81-C699E44D6927}" dt="2020-06-18T08:52:20.498" v="46" actId="1076"/>
          <ac:cxnSpMkLst>
            <pc:docMk/>
            <pc:sldMk cId="2983352342" sldId="256"/>
            <ac:cxnSpMk id="182" creationId="{69DFBC1D-1E7B-44E0-A917-B3C674984BFD}"/>
          </ac:cxnSpMkLst>
        </pc:cxnChg>
      </pc:sldChg>
    </pc:docChg>
  </pc:docChgLst>
  <pc:docChgLst>
    <pc:chgData name="Beth Byrom" userId="S::bwalmsley@burnleyhigh.com::58e737a1-acb4-460c-aa07-9ef22975fc4a" providerId="AD" clId="Web-{82F9438F-AE1D-4C53-37A9-ACBC3863F24A}"/>
    <pc:docChg chg="modSld">
      <pc:chgData name="Beth Byrom" userId="S::bwalmsley@burnleyhigh.com::58e737a1-acb4-460c-aa07-9ef22975fc4a" providerId="AD" clId="Web-{82F9438F-AE1D-4C53-37A9-ACBC3863F24A}" dt="2020-08-31T08:51:40.809" v="2" actId="1076"/>
      <pc:docMkLst>
        <pc:docMk/>
      </pc:docMkLst>
      <pc:sldChg chg="modSp">
        <pc:chgData name="Beth Byrom" userId="S::bwalmsley@burnleyhigh.com::58e737a1-acb4-460c-aa07-9ef22975fc4a" providerId="AD" clId="Web-{82F9438F-AE1D-4C53-37A9-ACBC3863F24A}" dt="2020-08-31T08:51:40.809" v="2" actId="1076"/>
        <pc:sldMkLst>
          <pc:docMk/>
          <pc:sldMk cId="2983352342" sldId="256"/>
        </pc:sldMkLst>
        <pc:spChg chg="mod">
          <ac:chgData name="Beth Byrom" userId="S::bwalmsley@burnleyhigh.com::58e737a1-acb4-460c-aa07-9ef22975fc4a" providerId="AD" clId="Web-{82F9438F-AE1D-4C53-37A9-ACBC3863F24A}" dt="2020-08-31T08:51:35.997" v="1" actId="1076"/>
          <ac:spMkLst>
            <pc:docMk/>
            <pc:sldMk cId="2983352342" sldId="256"/>
            <ac:spMk id="177" creationId="{00000000-0000-0000-0000-000000000000}"/>
          </ac:spMkLst>
        </pc:spChg>
        <pc:spChg chg="mod">
          <ac:chgData name="Beth Byrom" userId="S::bwalmsley@burnleyhigh.com::58e737a1-acb4-460c-aa07-9ef22975fc4a" providerId="AD" clId="Web-{82F9438F-AE1D-4C53-37A9-ACBC3863F24A}" dt="2020-08-31T08:51:40.809" v="2" actId="1076"/>
          <ac:spMkLst>
            <pc:docMk/>
            <pc:sldMk cId="2983352342" sldId="256"/>
            <ac:spMk id="180" creationId="{00000000-0000-0000-0000-000000000000}"/>
          </ac:spMkLst>
        </pc:spChg>
      </pc:sldChg>
    </pc:docChg>
  </pc:docChgLst>
  <pc:docChgLst>
    <pc:chgData name="Beth Byrom" userId="S::bwalmsley@burnleyhigh.com::58e737a1-acb4-460c-aa07-9ef22975fc4a" providerId="AD" clId="Web-{76802B8E-15C2-87D9-F6E6-8937C70F38A4}"/>
    <pc:docChg chg="modSld">
      <pc:chgData name="Beth Byrom" userId="S::bwalmsley@burnleyhigh.com::58e737a1-acb4-460c-aa07-9ef22975fc4a" providerId="AD" clId="Web-{76802B8E-15C2-87D9-F6E6-8937C70F38A4}" dt="2020-05-06T09:44:58.296" v="246" actId="20577"/>
      <pc:docMkLst>
        <pc:docMk/>
      </pc:docMkLst>
      <pc:sldChg chg="addSp modSp">
        <pc:chgData name="Beth Byrom" userId="S::bwalmsley@burnleyhigh.com::58e737a1-acb4-460c-aa07-9ef22975fc4a" providerId="AD" clId="Web-{76802B8E-15C2-87D9-F6E6-8937C70F38A4}" dt="2020-05-06T09:44:58.296" v="245" actId="20577"/>
        <pc:sldMkLst>
          <pc:docMk/>
          <pc:sldMk cId="2983352342" sldId="256"/>
        </pc:sldMkLst>
        <pc:spChg chg="add mod">
          <ac:chgData name="Beth Byrom" userId="S::bwalmsley@burnleyhigh.com::58e737a1-acb4-460c-aa07-9ef22975fc4a" providerId="AD" clId="Web-{76802B8E-15C2-87D9-F6E6-8937C70F38A4}" dt="2020-05-06T09:44:58.296" v="245" actId="20577"/>
          <ac:spMkLst>
            <pc:docMk/>
            <pc:sldMk cId="2983352342" sldId="256"/>
            <ac:spMk id="116" creationId="{6FAD8DE5-5EB8-4838-A9FC-7BE5371FBF3D}"/>
          </ac:spMkLst>
        </pc:spChg>
        <pc:spChg chg="mod">
          <ac:chgData name="Beth Byrom" userId="S::bwalmsley@burnleyhigh.com::58e737a1-acb4-460c-aa07-9ef22975fc4a" providerId="AD" clId="Web-{76802B8E-15C2-87D9-F6E6-8937C70F38A4}" dt="2020-05-06T09:44:13.859" v="236" actId="1076"/>
          <ac:spMkLst>
            <pc:docMk/>
            <pc:sldMk cId="2983352342" sldId="256"/>
            <ac:spMk id="117" creationId="{00000000-0000-0000-0000-000000000000}"/>
          </ac:spMkLst>
        </pc:spChg>
        <pc:spChg chg="mod">
          <ac:chgData name="Beth Byrom" userId="S::bwalmsley@burnleyhigh.com::58e737a1-acb4-460c-aa07-9ef22975fc4a" providerId="AD" clId="Web-{76802B8E-15C2-87D9-F6E6-8937C70F38A4}" dt="2020-05-06T09:43:10.546" v="225" actId="1076"/>
          <ac:spMkLst>
            <pc:docMk/>
            <pc:sldMk cId="2983352342" sldId="256"/>
            <ac:spMk id="118" creationId="{00000000-0000-0000-0000-000000000000}"/>
          </ac:spMkLst>
        </pc:spChg>
        <pc:spChg chg="add mod">
          <ac:chgData name="Beth Byrom" userId="S::bwalmsley@burnleyhigh.com::58e737a1-acb4-460c-aa07-9ef22975fc4a" providerId="AD" clId="Web-{76802B8E-15C2-87D9-F6E6-8937C70F38A4}" dt="2020-05-06T09:44:36.140" v="241" actId="1076"/>
          <ac:spMkLst>
            <pc:docMk/>
            <pc:sldMk cId="2983352342" sldId="256"/>
            <ac:spMk id="121" creationId="{5F61B330-6232-4A32-BD3C-DBB656FA1EDA}"/>
          </ac:spMkLst>
        </pc:spChg>
        <pc:spChg chg="mod">
          <ac:chgData name="Beth Byrom" userId="S::bwalmsley@burnleyhigh.com::58e737a1-acb4-460c-aa07-9ef22975fc4a" providerId="AD" clId="Web-{76802B8E-15C2-87D9-F6E6-8937C70F38A4}" dt="2020-05-06T09:44:06.046" v="234" actId="1076"/>
          <ac:spMkLst>
            <pc:docMk/>
            <pc:sldMk cId="2983352342" sldId="256"/>
            <ac:spMk id="132" creationId="{00000000-0000-0000-0000-000000000000}"/>
          </ac:spMkLst>
        </pc:spChg>
        <pc:spChg chg="add mod">
          <ac:chgData name="Beth Byrom" userId="S::bwalmsley@burnleyhigh.com::58e737a1-acb4-460c-aa07-9ef22975fc4a" providerId="AD" clId="Web-{76802B8E-15C2-87D9-F6E6-8937C70F38A4}" dt="2020-05-06T09:44:33.140" v="240" actId="1076"/>
          <ac:spMkLst>
            <pc:docMk/>
            <pc:sldMk cId="2983352342" sldId="256"/>
            <ac:spMk id="134" creationId="{CE172E6B-7FEE-461B-9408-F86E4EDDC05C}"/>
          </ac:spMkLst>
        </pc:spChg>
        <pc:spChg chg="add mod">
          <ac:chgData name="Beth Byrom" userId="S::bwalmsley@burnleyhigh.com::58e737a1-acb4-460c-aa07-9ef22975fc4a" providerId="AD" clId="Web-{76802B8E-15C2-87D9-F6E6-8937C70F38A4}" dt="2020-05-06T09:44:51.484" v="244" actId="14100"/>
          <ac:spMkLst>
            <pc:docMk/>
            <pc:sldMk cId="2983352342" sldId="256"/>
            <ac:spMk id="155" creationId="{C48574E6-4699-4313-936D-12F1B371A479}"/>
          </ac:spMkLst>
        </pc:spChg>
        <pc:spChg chg="mod">
          <ac:chgData name="Beth Byrom" userId="S::bwalmsley@burnleyhigh.com::58e737a1-acb4-460c-aa07-9ef22975fc4a" providerId="AD" clId="Web-{76802B8E-15C2-87D9-F6E6-8937C70F38A4}" dt="2020-05-06T09:44:09.671" v="235" actId="1076"/>
          <ac:spMkLst>
            <pc:docMk/>
            <pc:sldMk cId="2983352342" sldId="256"/>
            <ac:spMk id="303" creationId="{00000000-0000-0000-0000-000000000000}"/>
          </ac:spMkLst>
        </pc:spChg>
        <pc:cxnChg chg="mod">
          <ac:chgData name="Beth Byrom" userId="S::bwalmsley@burnleyhigh.com::58e737a1-acb4-460c-aa07-9ef22975fc4a" providerId="AD" clId="Web-{76802B8E-15C2-87D9-F6E6-8937C70F38A4}" dt="2020-05-06T09:44:16.968" v="237" actId="1076"/>
          <ac:cxnSpMkLst>
            <pc:docMk/>
            <pc:sldMk cId="2983352342" sldId="256"/>
            <ac:cxnSpMk id="108" creationId="{12ABD505-175E-A541-AEFE-152268C0ADBA}"/>
          </ac:cxnSpMkLst>
        </pc:cxnChg>
        <pc:cxnChg chg="mod">
          <ac:chgData name="Beth Byrom" userId="S::bwalmsley@burnleyhigh.com::58e737a1-acb4-460c-aa07-9ef22975fc4a" providerId="AD" clId="Web-{76802B8E-15C2-87D9-F6E6-8937C70F38A4}" dt="2020-05-06T09:43:33.265" v="229" actId="1076"/>
          <ac:cxnSpMkLst>
            <pc:docMk/>
            <pc:sldMk cId="2983352342" sldId="256"/>
            <ac:cxnSpMk id="109" creationId="{12ABD505-175E-A541-AEFE-152268C0ADBA}"/>
          </ac:cxnSpMkLst>
        </pc:cxnChg>
        <pc:cxnChg chg="mod">
          <ac:chgData name="Beth Byrom" userId="S::bwalmsley@burnleyhigh.com::58e737a1-acb4-460c-aa07-9ef22975fc4a" providerId="AD" clId="Web-{76802B8E-15C2-87D9-F6E6-8937C70F38A4}" dt="2020-05-06T09:44:20.406" v="238" actId="1076"/>
          <ac:cxnSpMkLst>
            <pc:docMk/>
            <pc:sldMk cId="2983352342" sldId="256"/>
            <ac:cxnSpMk id="112" creationId="{12ABD505-175E-A541-AEFE-152268C0ADBA}"/>
          </ac:cxnSpMkLst>
        </pc:cxnChg>
        <pc:cxnChg chg="mod">
          <ac:chgData name="Beth Byrom" userId="S::bwalmsley@burnleyhigh.com::58e737a1-acb4-460c-aa07-9ef22975fc4a" providerId="AD" clId="Web-{76802B8E-15C2-87D9-F6E6-8937C70F38A4}" dt="2020-05-06T09:44:42.374" v="243" actId="1076"/>
          <ac:cxnSpMkLst>
            <pc:docMk/>
            <pc:sldMk cId="2983352342" sldId="256"/>
            <ac:cxnSpMk id="115" creationId="{12ABD505-175E-A541-AEFE-152268C0ADBA}"/>
          </ac:cxnSpMkLst>
        </pc:cxnChg>
      </pc:sldChg>
    </pc:docChg>
  </pc:docChgLst>
  <pc:docChgLst>
    <pc:chgData name="Beth Byrom" userId="S::bwalmsley@burnleyhigh.com::58e737a1-acb4-460c-aa07-9ef22975fc4a" providerId="AD" clId="Web-{4BCB6C82-73D6-F292-4D4D-593A42A60579}"/>
    <pc:docChg chg="modSld">
      <pc:chgData name="Beth Byrom" userId="S::bwalmsley@burnleyhigh.com::58e737a1-acb4-460c-aa07-9ef22975fc4a" providerId="AD" clId="Web-{4BCB6C82-73D6-F292-4D4D-593A42A60579}" dt="2020-06-21T09:30:06.119" v="22" actId="14100"/>
      <pc:docMkLst>
        <pc:docMk/>
      </pc:docMkLst>
      <pc:sldChg chg="modSp">
        <pc:chgData name="Beth Byrom" userId="S::bwalmsley@burnleyhigh.com::58e737a1-acb4-460c-aa07-9ef22975fc4a" providerId="AD" clId="Web-{4BCB6C82-73D6-F292-4D4D-593A42A60579}" dt="2020-06-21T09:30:06.119" v="22" actId="14100"/>
        <pc:sldMkLst>
          <pc:docMk/>
          <pc:sldMk cId="2983352342" sldId="256"/>
        </pc:sldMkLst>
        <pc:spChg chg="mod">
          <ac:chgData name="Beth Byrom" userId="S::bwalmsley@burnleyhigh.com::58e737a1-acb4-460c-aa07-9ef22975fc4a" providerId="AD" clId="Web-{4BCB6C82-73D6-F292-4D4D-593A42A60579}" dt="2020-06-21T09:29:18.401" v="16" actId="20577"/>
          <ac:spMkLst>
            <pc:docMk/>
            <pc:sldMk cId="2983352342" sldId="256"/>
            <ac:spMk id="183" creationId="{00000000-0000-0000-0000-000000000000}"/>
          </ac:spMkLst>
        </pc:spChg>
        <pc:spChg chg="mod">
          <ac:chgData name="Beth Byrom" userId="S::bwalmsley@burnleyhigh.com::58e737a1-acb4-460c-aa07-9ef22975fc4a" providerId="AD" clId="Web-{4BCB6C82-73D6-F292-4D4D-593A42A60579}" dt="2020-06-21T09:30:01.416" v="21" actId="14100"/>
          <ac:spMkLst>
            <pc:docMk/>
            <pc:sldMk cId="2983352342" sldId="256"/>
            <ac:spMk id="185" creationId="{00000000-0000-0000-0000-000000000000}"/>
          </ac:spMkLst>
        </pc:spChg>
        <pc:spChg chg="mod">
          <ac:chgData name="Beth Byrom" userId="S::bwalmsley@burnleyhigh.com::58e737a1-acb4-460c-aa07-9ef22975fc4a" providerId="AD" clId="Web-{4BCB6C82-73D6-F292-4D4D-593A42A60579}" dt="2020-06-21T09:30:06.119" v="22" actId="14100"/>
          <ac:spMkLst>
            <pc:docMk/>
            <pc:sldMk cId="2983352342" sldId="256"/>
            <ac:spMk id="19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28380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371145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404947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382690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159149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245436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157035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244941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335741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281830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2BFD676-D3C3-4AA9-9270-1CC973D195A6}" type="datetimeFigureOut">
              <a:rPr lang="en-GB" smtClean="0"/>
              <a:t>31/08/2020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FF0F16-4201-4FCD-B7CA-23BD0A2E0C60}" type="slidenum">
              <a:rPr lang="en-GB" smtClean="0"/>
              <a:t>‹#›</a:t>
            </a:fld>
            <a:endParaRPr lang="en-GB" dirty="0"/>
          </a:p>
        </p:txBody>
      </p:sp>
    </p:spTree>
    <p:extLst>
      <p:ext uri="{BB962C8B-B14F-4D97-AF65-F5344CB8AC3E}">
        <p14:creationId xmlns:p14="http://schemas.microsoft.com/office/powerpoint/2010/main" val="340142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2BFD676-D3C3-4AA9-9270-1CC973D195A6}" type="datetimeFigureOut">
              <a:rPr lang="en-GB" smtClean="0"/>
              <a:t>31/08/2020</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1FF0F16-4201-4FCD-B7CA-23BD0A2E0C60}" type="slidenum">
              <a:rPr lang="en-GB" smtClean="0"/>
              <a:t>‹#›</a:t>
            </a:fld>
            <a:endParaRPr lang="en-GB" dirty="0"/>
          </a:p>
        </p:txBody>
      </p:sp>
    </p:spTree>
    <p:extLst>
      <p:ext uri="{BB962C8B-B14F-4D97-AF65-F5344CB8AC3E}">
        <p14:creationId xmlns:p14="http://schemas.microsoft.com/office/powerpoint/2010/main" val="739946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858000" cy="692801"/>
          </a:xfrm>
          <a:solidFill>
            <a:srgbClr val="9900CC"/>
          </a:solidFill>
        </p:spPr>
        <p:txBody>
          <a:bodyPr>
            <a:noAutofit/>
          </a:bodyPr>
          <a:lstStyle/>
          <a:p>
            <a:r>
              <a:rPr lang="en-GB" sz="3200" dirty="0">
                <a:solidFill>
                  <a:schemeClr val="bg1"/>
                </a:solidFill>
                <a:latin typeface="Waltograph UI"/>
              </a:rPr>
              <a:t>The BHS Learning Journey</a:t>
            </a:r>
          </a:p>
        </p:txBody>
      </p:sp>
      <p:sp>
        <p:nvSpPr>
          <p:cNvPr id="248" name="AutoShape 2" descr="Image result for road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pSp>
        <p:nvGrpSpPr>
          <p:cNvPr id="255" name="Group 254"/>
          <p:cNvGrpSpPr/>
          <p:nvPr/>
        </p:nvGrpSpPr>
        <p:grpSpPr>
          <a:xfrm>
            <a:off x="78630" y="2968848"/>
            <a:ext cx="6758514" cy="6392546"/>
            <a:chOff x="99486" y="2969963"/>
            <a:chExt cx="6758514" cy="6392546"/>
          </a:xfrm>
        </p:grpSpPr>
        <p:pic>
          <p:nvPicPr>
            <p:cNvPr id="250" name="Picture 249"/>
            <p:cNvPicPr>
              <a:picLocks noChangeAspect="1"/>
            </p:cNvPicPr>
            <p:nvPr/>
          </p:nvPicPr>
          <p:blipFill>
            <a:blip r:embed="rId2"/>
            <a:stretch>
              <a:fillRect/>
            </a:stretch>
          </p:blipFill>
          <p:spPr>
            <a:xfrm flipV="1">
              <a:off x="307975" y="6916163"/>
              <a:ext cx="6550025" cy="2446346"/>
            </a:xfrm>
            <a:prstGeom prst="rect">
              <a:avLst/>
            </a:prstGeom>
          </p:spPr>
        </p:pic>
        <p:pic>
          <p:nvPicPr>
            <p:cNvPr id="251" name="Picture 250"/>
            <p:cNvPicPr>
              <a:picLocks noChangeAspect="1"/>
            </p:cNvPicPr>
            <p:nvPr/>
          </p:nvPicPr>
          <p:blipFill>
            <a:blip r:embed="rId2"/>
            <a:stretch>
              <a:fillRect/>
            </a:stretch>
          </p:blipFill>
          <p:spPr>
            <a:xfrm>
              <a:off x="99486" y="3945855"/>
              <a:ext cx="6510320" cy="2446346"/>
            </a:xfrm>
            <a:prstGeom prst="rect">
              <a:avLst/>
            </a:prstGeom>
          </p:spPr>
        </p:pic>
        <p:pic>
          <p:nvPicPr>
            <p:cNvPr id="253" name="Picture 252"/>
            <p:cNvPicPr>
              <a:picLocks noChangeAspect="1"/>
            </p:cNvPicPr>
            <p:nvPr/>
          </p:nvPicPr>
          <p:blipFill>
            <a:blip r:embed="rId3"/>
            <a:stretch>
              <a:fillRect/>
            </a:stretch>
          </p:blipFill>
          <p:spPr>
            <a:xfrm flipH="1">
              <a:off x="307975" y="5951732"/>
              <a:ext cx="2471320" cy="1469979"/>
            </a:xfrm>
            <a:prstGeom prst="rect">
              <a:avLst/>
            </a:prstGeom>
          </p:spPr>
        </p:pic>
        <p:pic>
          <p:nvPicPr>
            <p:cNvPr id="254" name="Picture 253"/>
            <p:cNvPicPr>
              <a:picLocks noChangeAspect="1"/>
            </p:cNvPicPr>
            <p:nvPr/>
          </p:nvPicPr>
          <p:blipFill>
            <a:blip r:embed="rId3"/>
            <a:stretch>
              <a:fillRect/>
            </a:stretch>
          </p:blipFill>
          <p:spPr>
            <a:xfrm>
              <a:off x="4596647" y="2969963"/>
              <a:ext cx="2152692" cy="1440794"/>
            </a:xfrm>
            <a:prstGeom prst="rect">
              <a:avLst/>
            </a:prstGeom>
          </p:spPr>
        </p:pic>
      </p:grpSp>
      <p:sp>
        <p:nvSpPr>
          <p:cNvPr id="256" name="Oval 255"/>
          <p:cNvSpPr/>
          <p:nvPr/>
        </p:nvSpPr>
        <p:spPr>
          <a:xfrm>
            <a:off x="5585390" y="9008059"/>
            <a:ext cx="1272610" cy="810629"/>
          </a:xfrm>
          <a:prstGeom prst="ellipse">
            <a:avLst/>
          </a:prstGeom>
          <a:solidFill>
            <a:srgbClr val="F6F6F6"/>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Welcome to BHS Geography</a:t>
            </a:r>
          </a:p>
        </p:txBody>
      </p:sp>
      <p:sp>
        <p:nvSpPr>
          <p:cNvPr id="258" name="TextBox 257">
            <a:extLst>
              <a:ext uri="{FF2B5EF4-FFF2-40B4-BE49-F238E27FC236}">
                <a16:creationId xmlns:a16="http://schemas.microsoft.com/office/drawing/2014/main" id="{C4A79582-07C9-724E-B8B3-9661E7D84670}"/>
              </a:ext>
            </a:extLst>
          </p:cNvPr>
          <p:cNvSpPr txBox="1"/>
          <p:nvPr/>
        </p:nvSpPr>
        <p:spPr>
          <a:xfrm>
            <a:off x="4114056" y="8515937"/>
            <a:ext cx="1497428" cy="215444"/>
          </a:xfrm>
          <a:prstGeom prst="rect">
            <a:avLst/>
          </a:prstGeom>
          <a:noFill/>
        </p:spPr>
        <p:txBody>
          <a:bodyPr wrap="square" rtlCol="0" anchor="t">
            <a:spAutoFit/>
          </a:bodyPr>
          <a:lstStyle/>
          <a:p>
            <a:pPr algn="ctr"/>
            <a:endParaRPr lang="en-US" sz="800" dirty="0">
              <a:cs typeface="Calibri"/>
            </a:endParaRPr>
          </a:p>
        </p:txBody>
      </p:sp>
      <p:sp>
        <p:nvSpPr>
          <p:cNvPr id="259" name="TextBox 258">
            <a:extLst>
              <a:ext uri="{FF2B5EF4-FFF2-40B4-BE49-F238E27FC236}">
                <a16:creationId xmlns:a16="http://schemas.microsoft.com/office/drawing/2014/main" id="{C4A79582-07C9-724E-B8B3-9661E7D84670}"/>
              </a:ext>
            </a:extLst>
          </p:cNvPr>
          <p:cNvSpPr txBox="1"/>
          <p:nvPr/>
        </p:nvSpPr>
        <p:spPr>
          <a:xfrm>
            <a:off x="4218325" y="9414899"/>
            <a:ext cx="1561458" cy="215444"/>
          </a:xfrm>
          <a:prstGeom prst="rect">
            <a:avLst/>
          </a:prstGeom>
          <a:noFill/>
        </p:spPr>
        <p:txBody>
          <a:bodyPr wrap="square" rtlCol="0" anchor="t">
            <a:spAutoFit/>
          </a:bodyPr>
          <a:lstStyle/>
          <a:p>
            <a:pPr algn="ctr"/>
            <a:endParaRPr lang="en-US" sz="800" dirty="0">
              <a:cs typeface="Calibri"/>
            </a:endParaRPr>
          </a:p>
        </p:txBody>
      </p:sp>
      <p:sp>
        <p:nvSpPr>
          <p:cNvPr id="262" name="Oval 261"/>
          <p:cNvSpPr/>
          <p:nvPr/>
        </p:nvSpPr>
        <p:spPr>
          <a:xfrm>
            <a:off x="921806" y="8285715"/>
            <a:ext cx="1185298" cy="810629"/>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Year 7 Autumn Term 1</a:t>
            </a:r>
          </a:p>
        </p:txBody>
      </p:sp>
      <p:sp>
        <p:nvSpPr>
          <p:cNvPr id="273" name="Oval 272"/>
          <p:cNvSpPr/>
          <p:nvPr/>
        </p:nvSpPr>
        <p:spPr>
          <a:xfrm>
            <a:off x="4442779" y="6679981"/>
            <a:ext cx="1002736" cy="667754"/>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Year 7 Autumn Term 2</a:t>
            </a:r>
          </a:p>
        </p:txBody>
      </p:sp>
      <p:sp>
        <p:nvSpPr>
          <p:cNvPr id="288" name="Rectangle 287"/>
          <p:cNvSpPr/>
          <p:nvPr/>
        </p:nvSpPr>
        <p:spPr>
          <a:xfrm>
            <a:off x="1472383" y="7315595"/>
            <a:ext cx="711026" cy="332655"/>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solidFill>
                  <a:srgbClr val="9900CC"/>
                </a:solidFill>
              </a:rPr>
              <a:t>Assessment: </a:t>
            </a:r>
            <a:r>
              <a:rPr lang="en-GB" sz="600" b="1" dirty="0">
                <a:solidFill>
                  <a:schemeClr val="tx1"/>
                </a:solidFill>
              </a:rPr>
              <a:t>Baseline Assessment </a:t>
            </a:r>
            <a:endParaRPr lang="en-GB" sz="600" b="1" dirty="0">
              <a:solidFill>
                <a:schemeClr val="tx1"/>
              </a:solidFill>
              <a:cs typeface="Calibri"/>
            </a:endParaRPr>
          </a:p>
        </p:txBody>
      </p:sp>
      <p:sp>
        <p:nvSpPr>
          <p:cNvPr id="296" name="Oval 295"/>
          <p:cNvSpPr/>
          <p:nvPr/>
        </p:nvSpPr>
        <p:spPr>
          <a:xfrm>
            <a:off x="990074" y="5288454"/>
            <a:ext cx="1074173" cy="715379"/>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Year 7  Spring Term 1</a:t>
            </a:r>
          </a:p>
        </p:txBody>
      </p:sp>
      <p:sp>
        <p:nvSpPr>
          <p:cNvPr id="297" name="Rectangle 296"/>
          <p:cNvSpPr/>
          <p:nvPr/>
        </p:nvSpPr>
        <p:spPr>
          <a:xfrm>
            <a:off x="5434493" y="6810960"/>
            <a:ext cx="1380156" cy="2172472"/>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a:p>
            <a:r>
              <a:rPr lang="en-GB" sz="1000" b="1" dirty="0">
                <a:solidFill>
                  <a:schemeClr val="tx1"/>
                </a:solidFill>
              </a:rPr>
              <a:t>Skills we will work The Autumn Term : Atlas skills - reading maps, using compass directions, using grid referencing, using height and using scale. Exploring world maps and maps of The UK. Describing the population of The UK and explaining the impact of a growing population. </a:t>
            </a:r>
            <a:endParaRPr lang="en-GB" sz="1000" b="1" dirty="0">
              <a:solidFill>
                <a:schemeClr val="tx1"/>
              </a:solidFill>
              <a:cs typeface="Calibri"/>
            </a:endParaRPr>
          </a:p>
          <a:p>
            <a:pPr algn="ctr"/>
            <a:endParaRPr lang="en-GB" sz="800" dirty="0">
              <a:solidFill>
                <a:schemeClr val="tx1"/>
              </a:solidFill>
            </a:endParaRPr>
          </a:p>
        </p:txBody>
      </p:sp>
      <p:sp>
        <p:nvSpPr>
          <p:cNvPr id="299" name="Oval 298"/>
          <p:cNvSpPr/>
          <p:nvPr/>
        </p:nvSpPr>
        <p:spPr>
          <a:xfrm>
            <a:off x="4357786" y="4736893"/>
            <a:ext cx="1018611" cy="654743"/>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Year 7 Spring Term 2</a:t>
            </a:r>
          </a:p>
        </p:txBody>
      </p:sp>
      <p:sp>
        <p:nvSpPr>
          <p:cNvPr id="302" name="Oval 301"/>
          <p:cNvSpPr/>
          <p:nvPr/>
        </p:nvSpPr>
        <p:spPr>
          <a:xfrm>
            <a:off x="890393" y="3396980"/>
            <a:ext cx="1014002" cy="739192"/>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Year 7 Summer Term 1</a:t>
            </a:r>
          </a:p>
        </p:txBody>
      </p:sp>
      <p:pic>
        <p:nvPicPr>
          <p:cNvPr id="306" name="Picture 305"/>
          <p:cNvPicPr>
            <a:picLocks noChangeAspect="1"/>
          </p:cNvPicPr>
          <p:nvPr/>
        </p:nvPicPr>
        <p:blipFill>
          <a:blip r:embed="rId4"/>
          <a:stretch>
            <a:fillRect/>
          </a:stretch>
        </p:blipFill>
        <p:spPr>
          <a:xfrm>
            <a:off x="38460" y="1596755"/>
            <a:ext cx="5591175" cy="1800225"/>
          </a:xfrm>
          <a:prstGeom prst="rect">
            <a:avLst/>
          </a:prstGeom>
        </p:spPr>
      </p:pic>
      <p:sp>
        <p:nvSpPr>
          <p:cNvPr id="304" name="Oval 303"/>
          <p:cNvSpPr/>
          <p:nvPr/>
        </p:nvSpPr>
        <p:spPr>
          <a:xfrm>
            <a:off x="1208903" y="1901767"/>
            <a:ext cx="1601223" cy="439154"/>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End of Year 7 Preparation</a:t>
            </a:r>
          </a:p>
        </p:txBody>
      </p:sp>
      <p:sp>
        <p:nvSpPr>
          <p:cNvPr id="303" name="Oval 302"/>
          <p:cNvSpPr/>
          <p:nvPr/>
        </p:nvSpPr>
        <p:spPr>
          <a:xfrm>
            <a:off x="4388577" y="2194670"/>
            <a:ext cx="1034486" cy="747129"/>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Year 7 Summer Term 2</a:t>
            </a:r>
          </a:p>
        </p:txBody>
      </p:sp>
      <p:sp>
        <p:nvSpPr>
          <p:cNvPr id="308" name="Rectangle 307"/>
          <p:cNvSpPr/>
          <p:nvPr/>
        </p:nvSpPr>
        <p:spPr>
          <a:xfrm>
            <a:off x="5177701" y="840759"/>
            <a:ext cx="90329" cy="105862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7" name="Pentagon 306"/>
          <p:cNvSpPr/>
          <p:nvPr/>
        </p:nvSpPr>
        <p:spPr>
          <a:xfrm>
            <a:off x="5172664" y="738929"/>
            <a:ext cx="1216512" cy="329988"/>
          </a:xfrm>
          <a:prstGeom prst="homePlate">
            <a:avLst/>
          </a:prstGeom>
          <a:solidFill>
            <a:srgbClr val="99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Year 8 this way!</a:t>
            </a:r>
          </a:p>
        </p:txBody>
      </p:sp>
      <p:sp>
        <p:nvSpPr>
          <p:cNvPr id="336" name="Oval 335"/>
          <p:cNvSpPr/>
          <p:nvPr/>
        </p:nvSpPr>
        <p:spPr>
          <a:xfrm>
            <a:off x="4195453" y="1421977"/>
            <a:ext cx="1099573" cy="667754"/>
          </a:xfrm>
          <a:prstGeom prst="ellipse">
            <a:avLst/>
          </a:prstGeom>
          <a:solidFill>
            <a:schemeClr val="bg1"/>
          </a:solidFill>
          <a:ln w="571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ea typeface="+mn-lt"/>
                <a:cs typeface="+mn-lt"/>
              </a:rPr>
              <a:t> End of Year Test.</a:t>
            </a:r>
            <a:endParaRPr lang="en-GB" sz="1000" b="1" dirty="0">
              <a:solidFill>
                <a:schemeClr val="tx1"/>
              </a:solidFill>
              <a:cs typeface="Calibri"/>
            </a:endParaRPr>
          </a:p>
        </p:txBody>
      </p:sp>
      <p:sp>
        <p:nvSpPr>
          <p:cNvPr id="339" name="TextBox 338">
            <a:extLst>
              <a:ext uri="{FF2B5EF4-FFF2-40B4-BE49-F238E27FC236}">
                <a16:creationId xmlns:a16="http://schemas.microsoft.com/office/drawing/2014/main" id="{C4A79582-07C9-724E-B8B3-9661E7D84670}"/>
              </a:ext>
            </a:extLst>
          </p:cNvPr>
          <p:cNvSpPr txBox="1"/>
          <p:nvPr/>
        </p:nvSpPr>
        <p:spPr>
          <a:xfrm>
            <a:off x="308034" y="1661401"/>
            <a:ext cx="1561458" cy="338554"/>
          </a:xfrm>
          <a:prstGeom prst="rect">
            <a:avLst/>
          </a:prstGeom>
          <a:noFill/>
        </p:spPr>
        <p:txBody>
          <a:bodyPr wrap="square" rtlCol="0">
            <a:spAutoFit/>
          </a:bodyPr>
          <a:lstStyle/>
          <a:p>
            <a:pPr algn="ctr"/>
            <a:r>
              <a:rPr lang="en-US" sz="800" dirty="0"/>
              <a:t>Revision techniques shared</a:t>
            </a:r>
          </a:p>
          <a:p>
            <a:pPr algn="ctr"/>
            <a:r>
              <a:rPr lang="en-US" sz="800" dirty="0"/>
              <a:t> and modelled</a:t>
            </a:r>
          </a:p>
        </p:txBody>
      </p:sp>
      <p:sp>
        <p:nvSpPr>
          <p:cNvPr id="340" name="TextBox 339">
            <a:extLst>
              <a:ext uri="{FF2B5EF4-FFF2-40B4-BE49-F238E27FC236}">
                <a16:creationId xmlns:a16="http://schemas.microsoft.com/office/drawing/2014/main" id="{C4A79582-07C9-724E-B8B3-9661E7D84670}"/>
              </a:ext>
            </a:extLst>
          </p:cNvPr>
          <p:cNvSpPr txBox="1"/>
          <p:nvPr/>
        </p:nvSpPr>
        <p:spPr>
          <a:xfrm>
            <a:off x="1631417" y="1597916"/>
            <a:ext cx="1561458" cy="338554"/>
          </a:xfrm>
          <a:prstGeom prst="rect">
            <a:avLst/>
          </a:prstGeom>
          <a:noFill/>
        </p:spPr>
        <p:txBody>
          <a:bodyPr wrap="square" rtlCol="0">
            <a:spAutoFit/>
          </a:bodyPr>
          <a:lstStyle/>
          <a:p>
            <a:pPr algn="ctr"/>
            <a:r>
              <a:rPr lang="en-US" sz="800" dirty="0"/>
              <a:t>Practice questions completed and assessed</a:t>
            </a:r>
          </a:p>
        </p:txBody>
      </p:sp>
      <p:sp>
        <p:nvSpPr>
          <p:cNvPr id="341" name="TextBox 340">
            <a:extLst>
              <a:ext uri="{FF2B5EF4-FFF2-40B4-BE49-F238E27FC236}">
                <a16:creationId xmlns:a16="http://schemas.microsoft.com/office/drawing/2014/main" id="{C4A79582-07C9-724E-B8B3-9661E7D84670}"/>
              </a:ext>
            </a:extLst>
          </p:cNvPr>
          <p:cNvSpPr txBox="1"/>
          <p:nvPr/>
        </p:nvSpPr>
        <p:spPr>
          <a:xfrm>
            <a:off x="2412402" y="1319048"/>
            <a:ext cx="1561458" cy="338554"/>
          </a:xfrm>
          <a:prstGeom prst="rect">
            <a:avLst/>
          </a:prstGeom>
          <a:noFill/>
        </p:spPr>
        <p:txBody>
          <a:bodyPr wrap="square" rtlCol="0">
            <a:spAutoFit/>
          </a:bodyPr>
          <a:lstStyle/>
          <a:p>
            <a:pPr algn="ctr"/>
            <a:r>
              <a:rPr lang="en-US" sz="800" dirty="0"/>
              <a:t>Model answers unpicked and critiqued</a:t>
            </a:r>
          </a:p>
        </p:txBody>
      </p:sp>
      <p:cxnSp>
        <p:nvCxnSpPr>
          <p:cNvPr id="108" name="Straight Connector 107">
            <a:extLst>
              <a:ext uri="{FF2B5EF4-FFF2-40B4-BE49-F238E27FC236}">
                <a16:creationId xmlns:a16="http://schemas.microsoft.com/office/drawing/2014/main" id="{12ABD505-175E-A541-AEFE-152268C0ADBA}"/>
              </a:ext>
            </a:extLst>
          </p:cNvPr>
          <p:cNvCxnSpPr>
            <a:cxnSpLocks/>
          </p:cNvCxnSpPr>
          <p:nvPr/>
        </p:nvCxnSpPr>
        <p:spPr>
          <a:xfrm flipV="1">
            <a:off x="3624032" y="2777403"/>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12ABD505-175E-A541-AEFE-152268C0ADBA}"/>
              </a:ext>
            </a:extLst>
          </p:cNvPr>
          <p:cNvCxnSpPr>
            <a:cxnSpLocks/>
          </p:cNvCxnSpPr>
          <p:nvPr/>
        </p:nvCxnSpPr>
        <p:spPr>
          <a:xfrm flipV="1">
            <a:off x="4050316" y="2764153"/>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964841" y="2397185"/>
            <a:ext cx="634806" cy="369332"/>
          </a:xfrm>
          <a:prstGeom prst="rect">
            <a:avLst/>
          </a:prstGeom>
          <a:noFill/>
        </p:spPr>
        <p:txBody>
          <a:bodyPr wrap="square" rtlCol="0" anchor="t">
            <a:spAutoFit/>
          </a:bodyPr>
          <a:lstStyle/>
          <a:p>
            <a:r>
              <a:rPr lang="en-GB" sz="600" dirty="0">
                <a:cs typeface="Calibri"/>
              </a:rPr>
              <a:t>Arabian desert case study.</a:t>
            </a:r>
            <a:endParaRPr lang="en-GB" sz="600" dirty="0"/>
          </a:p>
        </p:txBody>
      </p:sp>
      <p:sp>
        <p:nvSpPr>
          <p:cNvPr id="118" name="TextBox 117"/>
          <p:cNvSpPr txBox="1"/>
          <p:nvPr/>
        </p:nvSpPr>
        <p:spPr>
          <a:xfrm>
            <a:off x="2996647" y="2442709"/>
            <a:ext cx="581672" cy="184666"/>
          </a:xfrm>
          <a:prstGeom prst="rect">
            <a:avLst/>
          </a:prstGeom>
          <a:noFill/>
        </p:spPr>
        <p:txBody>
          <a:bodyPr wrap="square" rtlCol="0" anchor="t">
            <a:spAutoFit/>
          </a:bodyPr>
          <a:lstStyle/>
          <a:p>
            <a:endParaRPr lang="en-GB" sz="600" dirty="0">
              <a:cs typeface="Calibri"/>
            </a:endParaRPr>
          </a:p>
        </p:txBody>
      </p:sp>
      <p:sp>
        <p:nvSpPr>
          <p:cNvPr id="119" name="TextBox 118"/>
          <p:cNvSpPr txBox="1"/>
          <p:nvPr/>
        </p:nvSpPr>
        <p:spPr>
          <a:xfrm>
            <a:off x="3911947" y="2488531"/>
            <a:ext cx="476897" cy="184666"/>
          </a:xfrm>
          <a:prstGeom prst="rect">
            <a:avLst/>
          </a:prstGeom>
          <a:noFill/>
        </p:spPr>
        <p:txBody>
          <a:bodyPr wrap="square" rtlCol="0">
            <a:spAutoFit/>
          </a:bodyPr>
          <a:lstStyle/>
          <a:p>
            <a:endParaRPr lang="en-GB" sz="600" dirty="0"/>
          </a:p>
        </p:txBody>
      </p:sp>
      <p:sp>
        <p:nvSpPr>
          <p:cNvPr id="120" name="TextBox 119"/>
          <p:cNvSpPr txBox="1"/>
          <p:nvPr/>
        </p:nvSpPr>
        <p:spPr>
          <a:xfrm>
            <a:off x="4856392" y="3010304"/>
            <a:ext cx="586020" cy="646331"/>
          </a:xfrm>
          <a:prstGeom prst="rect">
            <a:avLst/>
          </a:prstGeom>
          <a:solidFill>
            <a:schemeClr val="bg1"/>
          </a:solidFill>
          <a:ln>
            <a:solidFill>
              <a:srgbClr val="9900CC"/>
            </a:solidFill>
          </a:ln>
        </p:spPr>
        <p:txBody>
          <a:bodyPr wrap="square" rtlCol="0" anchor="t">
            <a:spAutoFit/>
          </a:bodyPr>
          <a:lstStyle/>
          <a:p>
            <a:r>
              <a:rPr lang="en-GB" sz="600" b="1" dirty="0">
                <a:solidFill>
                  <a:srgbClr val="9900CC"/>
                </a:solidFill>
                <a:cs typeface="Calibri"/>
              </a:rPr>
              <a:t>Assessed piece –</a:t>
            </a:r>
            <a:r>
              <a:rPr lang="en-GB" sz="600" b="1" dirty="0">
                <a:cs typeface="Calibri"/>
              </a:rPr>
              <a:t>Newspaper article on The Amazon Rainforest.</a:t>
            </a:r>
            <a:endParaRPr lang="en-GB" sz="600" dirty="0">
              <a:cs typeface="Calibri"/>
            </a:endParaRPr>
          </a:p>
        </p:txBody>
      </p:sp>
      <p:cxnSp>
        <p:nvCxnSpPr>
          <p:cNvPr id="122" name="Straight Connector 121">
            <a:extLst>
              <a:ext uri="{FF2B5EF4-FFF2-40B4-BE49-F238E27FC236}">
                <a16:creationId xmlns:a16="http://schemas.microsoft.com/office/drawing/2014/main" id="{12ABD505-175E-A541-AEFE-152268C0ADBA}"/>
              </a:ext>
            </a:extLst>
          </p:cNvPr>
          <p:cNvCxnSpPr>
            <a:cxnSpLocks/>
          </p:cNvCxnSpPr>
          <p:nvPr/>
        </p:nvCxnSpPr>
        <p:spPr>
          <a:xfrm flipV="1">
            <a:off x="2099383" y="3718372"/>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2ABD505-175E-A541-AEFE-152268C0ADBA}"/>
              </a:ext>
            </a:extLst>
          </p:cNvPr>
          <p:cNvCxnSpPr>
            <a:cxnSpLocks/>
          </p:cNvCxnSpPr>
          <p:nvPr/>
        </p:nvCxnSpPr>
        <p:spPr>
          <a:xfrm flipV="1">
            <a:off x="2541543" y="3727790"/>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2ABD505-175E-A541-AEFE-152268C0ADBA}"/>
              </a:ext>
            </a:extLst>
          </p:cNvPr>
          <p:cNvCxnSpPr>
            <a:cxnSpLocks/>
          </p:cNvCxnSpPr>
          <p:nvPr/>
        </p:nvCxnSpPr>
        <p:spPr>
          <a:xfrm flipV="1">
            <a:off x="4630514" y="3715442"/>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2ABD505-175E-A541-AEFE-152268C0ADBA}"/>
              </a:ext>
            </a:extLst>
          </p:cNvPr>
          <p:cNvCxnSpPr>
            <a:cxnSpLocks/>
          </p:cNvCxnSpPr>
          <p:nvPr/>
        </p:nvCxnSpPr>
        <p:spPr>
          <a:xfrm flipV="1">
            <a:off x="3641454" y="3724437"/>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12ABD505-175E-A541-AEFE-152268C0ADBA}"/>
              </a:ext>
            </a:extLst>
          </p:cNvPr>
          <p:cNvCxnSpPr>
            <a:cxnSpLocks/>
          </p:cNvCxnSpPr>
          <p:nvPr/>
        </p:nvCxnSpPr>
        <p:spPr>
          <a:xfrm flipV="1">
            <a:off x="3036330" y="3730779"/>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12ABD505-175E-A541-AEFE-152268C0ADBA}"/>
              </a:ext>
            </a:extLst>
          </p:cNvPr>
          <p:cNvCxnSpPr>
            <a:cxnSpLocks/>
          </p:cNvCxnSpPr>
          <p:nvPr/>
        </p:nvCxnSpPr>
        <p:spPr>
          <a:xfrm flipV="1">
            <a:off x="4168265" y="3732072"/>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2211979" y="3427909"/>
            <a:ext cx="725435" cy="276999"/>
          </a:xfrm>
          <a:prstGeom prst="rect">
            <a:avLst/>
          </a:prstGeom>
          <a:noFill/>
        </p:spPr>
        <p:txBody>
          <a:bodyPr wrap="square" rtlCol="0" anchor="t">
            <a:spAutoFit/>
          </a:bodyPr>
          <a:lstStyle/>
          <a:p>
            <a:pPr algn="ctr"/>
            <a:r>
              <a:rPr lang="en-GB" sz="600" dirty="0"/>
              <a:t>Locating  biomes on a world map.</a:t>
            </a:r>
            <a:endParaRPr lang="en-GB" sz="600" dirty="0">
              <a:cs typeface="Calibri"/>
            </a:endParaRPr>
          </a:p>
        </p:txBody>
      </p:sp>
      <p:sp>
        <p:nvSpPr>
          <p:cNvPr id="129" name="TextBox 128"/>
          <p:cNvSpPr txBox="1"/>
          <p:nvPr/>
        </p:nvSpPr>
        <p:spPr>
          <a:xfrm>
            <a:off x="2750359" y="3433363"/>
            <a:ext cx="660372" cy="276999"/>
          </a:xfrm>
          <a:prstGeom prst="rect">
            <a:avLst/>
          </a:prstGeom>
          <a:noFill/>
        </p:spPr>
        <p:txBody>
          <a:bodyPr wrap="square" rtlCol="0" anchor="t">
            <a:spAutoFit/>
          </a:bodyPr>
          <a:lstStyle/>
          <a:p>
            <a:pPr algn="ctr"/>
            <a:r>
              <a:rPr lang="en-GB" sz="600" dirty="0">
                <a:cs typeface="Calibri"/>
              </a:rPr>
              <a:t>Characteristics of The TRF. </a:t>
            </a:r>
          </a:p>
        </p:txBody>
      </p:sp>
      <p:sp>
        <p:nvSpPr>
          <p:cNvPr id="130" name="TextBox 129"/>
          <p:cNvSpPr txBox="1"/>
          <p:nvPr/>
        </p:nvSpPr>
        <p:spPr>
          <a:xfrm>
            <a:off x="3852587" y="3441832"/>
            <a:ext cx="628452" cy="276999"/>
          </a:xfrm>
          <a:prstGeom prst="rect">
            <a:avLst/>
          </a:prstGeom>
          <a:noFill/>
        </p:spPr>
        <p:txBody>
          <a:bodyPr wrap="square" rtlCol="0" anchor="t">
            <a:spAutoFit/>
          </a:bodyPr>
          <a:lstStyle/>
          <a:p>
            <a:pPr algn="ctr"/>
            <a:r>
              <a:rPr lang="en-GB" sz="600" dirty="0">
                <a:cs typeface="Calibri"/>
              </a:rPr>
              <a:t>Deforestation in The TRF.</a:t>
            </a:r>
          </a:p>
        </p:txBody>
      </p:sp>
      <p:sp>
        <p:nvSpPr>
          <p:cNvPr id="131" name="TextBox 130"/>
          <p:cNvSpPr txBox="1"/>
          <p:nvPr/>
        </p:nvSpPr>
        <p:spPr>
          <a:xfrm>
            <a:off x="3714244" y="2389112"/>
            <a:ext cx="732971" cy="369332"/>
          </a:xfrm>
          <a:prstGeom prst="rect">
            <a:avLst/>
          </a:prstGeom>
          <a:noFill/>
        </p:spPr>
        <p:txBody>
          <a:bodyPr wrap="square" rtlCol="0" anchor="t">
            <a:spAutoFit/>
          </a:bodyPr>
          <a:lstStyle/>
          <a:p>
            <a:pPr algn="ctr"/>
            <a:r>
              <a:rPr lang="en-GB" sz="600" dirty="0">
                <a:cs typeface="Calibri"/>
              </a:rPr>
              <a:t>Location of hot deserts and climate. </a:t>
            </a:r>
            <a:endParaRPr lang="en-GB" sz="600" dirty="0"/>
          </a:p>
        </p:txBody>
      </p:sp>
      <p:sp>
        <p:nvSpPr>
          <p:cNvPr id="132" name="TextBox 131"/>
          <p:cNvSpPr txBox="1"/>
          <p:nvPr/>
        </p:nvSpPr>
        <p:spPr>
          <a:xfrm>
            <a:off x="3331344" y="2404038"/>
            <a:ext cx="559536" cy="369332"/>
          </a:xfrm>
          <a:prstGeom prst="rect">
            <a:avLst/>
          </a:prstGeom>
          <a:noFill/>
        </p:spPr>
        <p:txBody>
          <a:bodyPr wrap="square" rtlCol="0" anchor="t">
            <a:spAutoFit/>
          </a:bodyPr>
          <a:lstStyle/>
          <a:p>
            <a:pPr algn="ctr"/>
            <a:r>
              <a:rPr lang="en-GB" sz="600" dirty="0">
                <a:cs typeface="Calibri"/>
              </a:rPr>
              <a:t>Adaptations in hot deserts.</a:t>
            </a:r>
          </a:p>
        </p:txBody>
      </p:sp>
      <p:sp>
        <p:nvSpPr>
          <p:cNvPr id="133" name="TextBox 132"/>
          <p:cNvSpPr txBox="1"/>
          <p:nvPr/>
        </p:nvSpPr>
        <p:spPr>
          <a:xfrm>
            <a:off x="1794279" y="3421671"/>
            <a:ext cx="578919" cy="276999"/>
          </a:xfrm>
          <a:prstGeom prst="rect">
            <a:avLst/>
          </a:prstGeom>
          <a:noFill/>
        </p:spPr>
        <p:txBody>
          <a:bodyPr wrap="square" rtlCol="0" anchor="t">
            <a:spAutoFit/>
          </a:bodyPr>
          <a:lstStyle/>
          <a:p>
            <a:pPr algn="ctr"/>
            <a:r>
              <a:rPr lang="en-GB" sz="600" dirty="0"/>
              <a:t>What is an ecosystem? </a:t>
            </a:r>
          </a:p>
        </p:txBody>
      </p:sp>
      <p:cxnSp>
        <p:nvCxnSpPr>
          <p:cNvPr id="135" name="Straight Connector 134">
            <a:extLst>
              <a:ext uri="{FF2B5EF4-FFF2-40B4-BE49-F238E27FC236}">
                <a16:creationId xmlns:a16="http://schemas.microsoft.com/office/drawing/2014/main" id="{12ABD505-175E-A541-AEFE-152268C0ADBA}"/>
              </a:ext>
            </a:extLst>
          </p:cNvPr>
          <p:cNvCxnSpPr>
            <a:cxnSpLocks/>
          </p:cNvCxnSpPr>
          <p:nvPr/>
        </p:nvCxnSpPr>
        <p:spPr>
          <a:xfrm flipV="1">
            <a:off x="2077258" y="4721466"/>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12ABD505-175E-A541-AEFE-152268C0ADBA}"/>
              </a:ext>
            </a:extLst>
          </p:cNvPr>
          <p:cNvCxnSpPr>
            <a:cxnSpLocks/>
          </p:cNvCxnSpPr>
          <p:nvPr/>
        </p:nvCxnSpPr>
        <p:spPr>
          <a:xfrm flipV="1">
            <a:off x="3825514" y="4720608"/>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2ABD505-175E-A541-AEFE-152268C0ADBA}"/>
              </a:ext>
            </a:extLst>
          </p:cNvPr>
          <p:cNvCxnSpPr>
            <a:cxnSpLocks/>
          </p:cNvCxnSpPr>
          <p:nvPr/>
        </p:nvCxnSpPr>
        <p:spPr>
          <a:xfrm flipV="1">
            <a:off x="2591691" y="4732499"/>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12ABD505-175E-A541-AEFE-152268C0ADBA}"/>
              </a:ext>
            </a:extLst>
          </p:cNvPr>
          <p:cNvCxnSpPr>
            <a:cxnSpLocks/>
          </p:cNvCxnSpPr>
          <p:nvPr/>
        </p:nvCxnSpPr>
        <p:spPr>
          <a:xfrm flipV="1">
            <a:off x="3166518" y="4736181"/>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2398686" y="4456292"/>
            <a:ext cx="476897" cy="184666"/>
          </a:xfrm>
          <a:prstGeom prst="rect">
            <a:avLst/>
          </a:prstGeom>
          <a:noFill/>
        </p:spPr>
        <p:txBody>
          <a:bodyPr wrap="square" rtlCol="0">
            <a:spAutoFit/>
          </a:bodyPr>
          <a:lstStyle/>
          <a:p>
            <a:endParaRPr lang="en-GB" sz="600" dirty="0"/>
          </a:p>
        </p:txBody>
      </p:sp>
      <p:sp>
        <p:nvSpPr>
          <p:cNvPr id="141" name="TextBox 140"/>
          <p:cNvSpPr txBox="1"/>
          <p:nvPr/>
        </p:nvSpPr>
        <p:spPr>
          <a:xfrm>
            <a:off x="1683535" y="4443730"/>
            <a:ext cx="657417" cy="276999"/>
          </a:xfrm>
          <a:prstGeom prst="rect">
            <a:avLst/>
          </a:prstGeom>
          <a:noFill/>
        </p:spPr>
        <p:txBody>
          <a:bodyPr wrap="square" rtlCol="0" anchor="t">
            <a:spAutoFit/>
          </a:bodyPr>
          <a:lstStyle/>
          <a:p>
            <a:pPr algn="ctr"/>
            <a:r>
              <a:rPr lang="en-GB" sz="600" dirty="0">
                <a:solidFill>
                  <a:srgbClr val="9900CC"/>
                </a:solidFill>
              </a:rPr>
              <a:t>End of term Assessment</a:t>
            </a:r>
            <a:r>
              <a:rPr lang="en-GB" sz="600" dirty="0"/>
              <a:t> </a:t>
            </a:r>
          </a:p>
        </p:txBody>
      </p:sp>
      <p:sp>
        <p:nvSpPr>
          <p:cNvPr id="142" name="TextBox 141"/>
          <p:cNvSpPr txBox="1"/>
          <p:nvPr/>
        </p:nvSpPr>
        <p:spPr>
          <a:xfrm>
            <a:off x="4065539" y="4359033"/>
            <a:ext cx="558420" cy="369332"/>
          </a:xfrm>
          <a:prstGeom prst="rect">
            <a:avLst/>
          </a:prstGeom>
          <a:noFill/>
        </p:spPr>
        <p:txBody>
          <a:bodyPr wrap="square" rtlCol="0" anchor="t">
            <a:spAutoFit/>
          </a:bodyPr>
          <a:lstStyle/>
          <a:p>
            <a:pPr algn="ctr"/>
            <a:r>
              <a:rPr lang="en-GB" sz="600" dirty="0">
                <a:cs typeface="Calibri"/>
              </a:rPr>
              <a:t>Non-renewable Energy </a:t>
            </a:r>
          </a:p>
        </p:txBody>
      </p:sp>
      <p:sp>
        <p:nvSpPr>
          <p:cNvPr id="143" name="TextBox 142"/>
          <p:cNvSpPr txBox="1"/>
          <p:nvPr/>
        </p:nvSpPr>
        <p:spPr>
          <a:xfrm>
            <a:off x="2281235" y="4354713"/>
            <a:ext cx="657417" cy="369332"/>
          </a:xfrm>
          <a:prstGeom prst="rect">
            <a:avLst/>
          </a:prstGeom>
          <a:noFill/>
        </p:spPr>
        <p:txBody>
          <a:bodyPr wrap="square" rtlCol="0" anchor="t">
            <a:spAutoFit/>
          </a:bodyPr>
          <a:lstStyle/>
          <a:p>
            <a:pPr algn="ctr"/>
            <a:r>
              <a:rPr lang="en-GB" sz="600" dirty="0">
                <a:cs typeface="Calibri"/>
              </a:rPr>
              <a:t>When energy goes wrong - Chernobyl.</a:t>
            </a:r>
          </a:p>
        </p:txBody>
      </p:sp>
      <p:sp>
        <p:nvSpPr>
          <p:cNvPr id="144" name="TextBox 143"/>
          <p:cNvSpPr txBox="1"/>
          <p:nvPr/>
        </p:nvSpPr>
        <p:spPr>
          <a:xfrm>
            <a:off x="2896634" y="4361583"/>
            <a:ext cx="677165" cy="369332"/>
          </a:xfrm>
          <a:prstGeom prst="rect">
            <a:avLst/>
          </a:prstGeom>
          <a:noFill/>
        </p:spPr>
        <p:txBody>
          <a:bodyPr wrap="square" rtlCol="0" anchor="t">
            <a:spAutoFit/>
          </a:bodyPr>
          <a:lstStyle/>
          <a:p>
            <a:r>
              <a:rPr lang="en-GB" sz="600" dirty="0">
                <a:cs typeface="Calibri"/>
              </a:rPr>
              <a:t>The importance of energy in Dubai. </a:t>
            </a:r>
          </a:p>
        </p:txBody>
      </p:sp>
      <p:cxnSp>
        <p:nvCxnSpPr>
          <p:cNvPr id="146" name="Straight Connector 145">
            <a:extLst>
              <a:ext uri="{FF2B5EF4-FFF2-40B4-BE49-F238E27FC236}">
                <a16:creationId xmlns:a16="http://schemas.microsoft.com/office/drawing/2014/main" id="{12ABD505-175E-A541-AEFE-152268C0ADBA}"/>
              </a:ext>
            </a:extLst>
          </p:cNvPr>
          <p:cNvCxnSpPr>
            <a:cxnSpLocks/>
          </p:cNvCxnSpPr>
          <p:nvPr/>
        </p:nvCxnSpPr>
        <p:spPr>
          <a:xfrm flipV="1">
            <a:off x="2171994" y="5737501"/>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12ABD505-175E-A541-AEFE-152268C0ADBA}"/>
              </a:ext>
            </a:extLst>
          </p:cNvPr>
          <p:cNvCxnSpPr>
            <a:cxnSpLocks/>
          </p:cNvCxnSpPr>
          <p:nvPr/>
        </p:nvCxnSpPr>
        <p:spPr>
          <a:xfrm flipV="1">
            <a:off x="3069820" y="5720973"/>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12ABD505-175E-A541-AEFE-152268C0ADBA}"/>
              </a:ext>
            </a:extLst>
          </p:cNvPr>
          <p:cNvCxnSpPr>
            <a:cxnSpLocks/>
          </p:cNvCxnSpPr>
          <p:nvPr/>
        </p:nvCxnSpPr>
        <p:spPr>
          <a:xfrm flipV="1">
            <a:off x="4268501" y="4730915"/>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12ABD505-175E-A541-AEFE-152268C0ADBA}"/>
              </a:ext>
            </a:extLst>
          </p:cNvPr>
          <p:cNvCxnSpPr>
            <a:cxnSpLocks/>
          </p:cNvCxnSpPr>
          <p:nvPr/>
        </p:nvCxnSpPr>
        <p:spPr>
          <a:xfrm flipV="1">
            <a:off x="4065237" y="5713251"/>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12ABD505-175E-A541-AEFE-152268C0ADBA}"/>
              </a:ext>
            </a:extLst>
          </p:cNvPr>
          <p:cNvCxnSpPr>
            <a:cxnSpLocks/>
          </p:cNvCxnSpPr>
          <p:nvPr/>
        </p:nvCxnSpPr>
        <p:spPr>
          <a:xfrm flipV="1">
            <a:off x="3571548" y="5712200"/>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12ABD505-175E-A541-AEFE-152268C0ADBA}"/>
              </a:ext>
            </a:extLst>
          </p:cNvPr>
          <p:cNvCxnSpPr>
            <a:cxnSpLocks/>
          </p:cNvCxnSpPr>
          <p:nvPr/>
        </p:nvCxnSpPr>
        <p:spPr>
          <a:xfrm flipV="1">
            <a:off x="4725044" y="5692398"/>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2304284" y="5343909"/>
            <a:ext cx="571590" cy="369332"/>
          </a:xfrm>
          <a:prstGeom prst="rect">
            <a:avLst/>
          </a:prstGeom>
          <a:noFill/>
        </p:spPr>
        <p:txBody>
          <a:bodyPr wrap="square" rtlCol="0" anchor="t">
            <a:spAutoFit/>
          </a:bodyPr>
          <a:lstStyle/>
          <a:p>
            <a:pPr algn="ctr"/>
            <a:r>
              <a:rPr lang="en-GB" sz="600" dirty="0"/>
              <a:t>Locational knowledge of India.. </a:t>
            </a:r>
          </a:p>
        </p:txBody>
      </p:sp>
      <p:sp>
        <p:nvSpPr>
          <p:cNvPr id="153" name="TextBox 152"/>
          <p:cNvSpPr txBox="1"/>
          <p:nvPr/>
        </p:nvSpPr>
        <p:spPr>
          <a:xfrm>
            <a:off x="2711801" y="5348212"/>
            <a:ext cx="572147" cy="461665"/>
          </a:xfrm>
          <a:prstGeom prst="rect">
            <a:avLst/>
          </a:prstGeom>
          <a:noFill/>
        </p:spPr>
        <p:txBody>
          <a:bodyPr wrap="square" rtlCol="0" anchor="t">
            <a:spAutoFit/>
          </a:bodyPr>
          <a:lstStyle/>
          <a:p>
            <a:r>
              <a:rPr lang="en-GB" sz="600" dirty="0">
                <a:cs typeface="Calibri"/>
              </a:rPr>
              <a:t>Rural to urban migration in India.</a:t>
            </a:r>
          </a:p>
        </p:txBody>
      </p:sp>
      <p:sp>
        <p:nvSpPr>
          <p:cNvPr id="154" name="TextBox 153"/>
          <p:cNvSpPr txBox="1"/>
          <p:nvPr/>
        </p:nvSpPr>
        <p:spPr>
          <a:xfrm>
            <a:off x="3768371" y="5296873"/>
            <a:ext cx="697319" cy="369332"/>
          </a:xfrm>
          <a:prstGeom prst="rect">
            <a:avLst/>
          </a:prstGeom>
          <a:solidFill>
            <a:schemeClr val="bg1"/>
          </a:solidFill>
          <a:ln>
            <a:solidFill>
              <a:srgbClr val="9900CC"/>
            </a:solidFill>
          </a:ln>
        </p:spPr>
        <p:txBody>
          <a:bodyPr wrap="square" rtlCol="0" anchor="t">
            <a:spAutoFit/>
          </a:bodyPr>
          <a:lstStyle/>
          <a:p>
            <a:r>
              <a:rPr lang="en-GB" sz="600" b="1" dirty="0">
                <a:solidFill>
                  <a:srgbClr val="9900CC"/>
                </a:solidFill>
                <a:ea typeface="+mn-lt"/>
                <a:cs typeface="+mn-lt"/>
              </a:rPr>
              <a:t>Assessed piece</a:t>
            </a:r>
            <a:r>
              <a:rPr lang="en-GB" sz="600" dirty="0">
                <a:solidFill>
                  <a:srgbClr val="9900CC"/>
                </a:solidFill>
                <a:cs typeface="Calibri"/>
              </a:rPr>
              <a:t>–</a:t>
            </a:r>
            <a:r>
              <a:rPr lang="en-GB" sz="600" dirty="0">
                <a:cs typeface="Calibri"/>
              </a:rPr>
              <a:t> Diary entry – life in the slum .</a:t>
            </a:r>
            <a:endParaRPr lang="en-US"/>
          </a:p>
        </p:txBody>
      </p:sp>
      <p:sp>
        <p:nvSpPr>
          <p:cNvPr id="156" name="TextBox 155"/>
          <p:cNvSpPr txBox="1"/>
          <p:nvPr/>
        </p:nvSpPr>
        <p:spPr>
          <a:xfrm>
            <a:off x="3445553" y="4359230"/>
            <a:ext cx="778023" cy="369332"/>
          </a:xfrm>
          <a:prstGeom prst="rect">
            <a:avLst/>
          </a:prstGeom>
          <a:noFill/>
        </p:spPr>
        <p:txBody>
          <a:bodyPr wrap="square" rtlCol="0" anchor="t">
            <a:spAutoFit/>
          </a:bodyPr>
          <a:lstStyle/>
          <a:p>
            <a:pPr algn="ctr"/>
            <a:r>
              <a:rPr lang="en-GB" sz="600" dirty="0">
                <a:cs typeface="Calibri"/>
              </a:rPr>
              <a:t>The Geography of Russia  and natural resources.</a:t>
            </a:r>
          </a:p>
        </p:txBody>
      </p:sp>
      <p:sp>
        <p:nvSpPr>
          <p:cNvPr id="157" name="TextBox 156"/>
          <p:cNvSpPr txBox="1"/>
          <p:nvPr/>
        </p:nvSpPr>
        <p:spPr>
          <a:xfrm>
            <a:off x="2002434" y="5370770"/>
            <a:ext cx="471995" cy="276999"/>
          </a:xfrm>
          <a:prstGeom prst="rect">
            <a:avLst/>
          </a:prstGeom>
          <a:noFill/>
        </p:spPr>
        <p:txBody>
          <a:bodyPr wrap="square" rtlCol="0" anchor="t">
            <a:spAutoFit/>
          </a:bodyPr>
          <a:lstStyle/>
          <a:p>
            <a:r>
              <a:rPr lang="en-GB" sz="600" dirty="0">
                <a:cs typeface="Calibri"/>
              </a:rPr>
              <a:t>Exploring Asia </a:t>
            </a:r>
          </a:p>
        </p:txBody>
      </p:sp>
      <p:cxnSp>
        <p:nvCxnSpPr>
          <p:cNvPr id="159" name="Straight Connector 158">
            <a:extLst>
              <a:ext uri="{FF2B5EF4-FFF2-40B4-BE49-F238E27FC236}">
                <a16:creationId xmlns:a16="http://schemas.microsoft.com/office/drawing/2014/main" id="{12ABD505-175E-A541-AEFE-152268C0ADBA}"/>
              </a:ext>
            </a:extLst>
          </p:cNvPr>
          <p:cNvCxnSpPr>
            <a:cxnSpLocks/>
          </p:cNvCxnSpPr>
          <p:nvPr/>
        </p:nvCxnSpPr>
        <p:spPr>
          <a:xfrm flipH="1" flipV="1">
            <a:off x="2572112" y="6694934"/>
            <a:ext cx="6314" cy="243362"/>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12ABD505-175E-A541-AEFE-152268C0ADBA}"/>
              </a:ext>
            </a:extLst>
          </p:cNvPr>
          <p:cNvCxnSpPr>
            <a:cxnSpLocks/>
          </p:cNvCxnSpPr>
          <p:nvPr/>
        </p:nvCxnSpPr>
        <p:spPr>
          <a:xfrm flipV="1">
            <a:off x="4379589" y="7644548"/>
            <a:ext cx="3281" cy="297805"/>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12ABD505-175E-A541-AEFE-152268C0ADBA}"/>
              </a:ext>
            </a:extLst>
          </p:cNvPr>
          <p:cNvCxnSpPr>
            <a:cxnSpLocks/>
          </p:cNvCxnSpPr>
          <p:nvPr/>
        </p:nvCxnSpPr>
        <p:spPr>
          <a:xfrm flipV="1">
            <a:off x="3949696" y="6722751"/>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12ABD505-175E-A541-AEFE-152268C0ADBA}"/>
              </a:ext>
            </a:extLst>
          </p:cNvPr>
          <p:cNvCxnSpPr>
            <a:cxnSpLocks/>
          </p:cNvCxnSpPr>
          <p:nvPr/>
        </p:nvCxnSpPr>
        <p:spPr>
          <a:xfrm flipV="1">
            <a:off x="3360299" y="6683824"/>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12ABD505-175E-A541-AEFE-152268C0ADBA}"/>
              </a:ext>
            </a:extLst>
          </p:cNvPr>
          <p:cNvCxnSpPr>
            <a:cxnSpLocks/>
          </p:cNvCxnSpPr>
          <p:nvPr/>
        </p:nvCxnSpPr>
        <p:spPr>
          <a:xfrm flipV="1">
            <a:off x="4417418" y="6712478"/>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254012" y="6402104"/>
            <a:ext cx="476897" cy="184666"/>
          </a:xfrm>
          <a:prstGeom prst="rect">
            <a:avLst/>
          </a:prstGeom>
          <a:noFill/>
        </p:spPr>
        <p:txBody>
          <a:bodyPr wrap="square" rtlCol="0">
            <a:spAutoFit/>
          </a:bodyPr>
          <a:lstStyle/>
          <a:p>
            <a:endParaRPr lang="en-GB" sz="600" dirty="0"/>
          </a:p>
        </p:txBody>
      </p:sp>
      <p:sp>
        <p:nvSpPr>
          <p:cNvPr id="166" name="TextBox 165"/>
          <p:cNvSpPr txBox="1"/>
          <p:nvPr/>
        </p:nvSpPr>
        <p:spPr>
          <a:xfrm>
            <a:off x="3615667" y="6412886"/>
            <a:ext cx="782484" cy="276999"/>
          </a:xfrm>
          <a:prstGeom prst="rect">
            <a:avLst/>
          </a:prstGeom>
          <a:noFill/>
        </p:spPr>
        <p:txBody>
          <a:bodyPr wrap="square" rtlCol="0" anchor="t">
            <a:spAutoFit/>
          </a:bodyPr>
          <a:lstStyle/>
          <a:p>
            <a:pPr algn="ctr"/>
            <a:r>
              <a:rPr lang="en-GB" sz="600" dirty="0">
                <a:cs typeface="Calibri"/>
              </a:rPr>
              <a:t>Measuring height on a map.</a:t>
            </a:r>
          </a:p>
        </p:txBody>
      </p:sp>
      <p:sp>
        <p:nvSpPr>
          <p:cNvPr id="167" name="TextBox 166"/>
          <p:cNvSpPr txBox="1"/>
          <p:nvPr/>
        </p:nvSpPr>
        <p:spPr>
          <a:xfrm>
            <a:off x="4226603" y="6403129"/>
            <a:ext cx="474660" cy="276999"/>
          </a:xfrm>
          <a:prstGeom prst="rect">
            <a:avLst/>
          </a:prstGeom>
          <a:noFill/>
        </p:spPr>
        <p:txBody>
          <a:bodyPr wrap="square" rtlCol="0" anchor="t">
            <a:spAutoFit/>
          </a:bodyPr>
          <a:lstStyle/>
          <a:p>
            <a:pPr algn="ctr"/>
            <a:r>
              <a:rPr lang="en-GB" sz="600" dirty="0">
                <a:cs typeface="Calibri"/>
              </a:rPr>
              <a:t>Using scale</a:t>
            </a:r>
          </a:p>
        </p:txBody>
      </p:sp>
      <p:sp>
        <p:nvSpPr>
          <p:cNvPr id="168" name="TextBox 167"/>
          <p:cNvSpPr txBox="1"/>
          <p:nvPr/>
        </p:nvSpPr>
        <p:spPr>
          <a:xfrm>
            <a:off x="4192670" y="7350276"/>
            <a:ext cx="778998" cy="369332"/>
          </a:xfrm>
          <a:prstGeom prst="rect">
            <a:avLst/>
          </a:prstGeom>
          <a:noFill/>
        </p:spPr>
        <p:txBody>
          <a:bodyPr wrap="square" rtlCol="0" anchor="t">
            <a:spAutoFit/>
          </a:bodyPr>
          <a:lstStyle/>
          <a:p>
            <a:r>
              <a:rPr lang="en-GB" sz="600" dirty="0">
                <a:cs typeface="Calibri"/>
              </a:rPr>
              <a:t>Using  grid references </a:t>
            </a:r>
            <a:endParaRPr lang="en-GB" sz="600" dirty="0"/>
          </a:p>
          <a:p>
            <a:endParaRPr lang="en-GB" sz="600" dirty="0"/>
          </a:p>
        </p:txBody>
      </p:sp>
      <p:sp>
        <p:nvSpPr>
          <p:cNvPr id="169" name="TextBox 168"/>
          <p:cNvSpPr txBox="1"/>
          <p:nvPr/>
        </p:nvSpPr>
        <p:spPr>
          <a:xfrm>
            <a:off x="2790887" y="5985163"/>
            <a:ext cx="916459" cy="646331"/>
          </a:xfrm>
          <a:prstGeom prst="rect">
            <a:avLst/>
          </a:prstGeom>
          <a:solidFill>
            <a:schemeClr val="bg1"/>
          </a:solidFill>
          <a:ln>
            <a:solidFill>
              <a:srgbClr val="9900CC"/>
            </a:solidFill>
          </a:ln>
        </p:spPr>
        <p:txBody>
          <a:bodyPr wrap="square" rtlCol="0" anchor="t">
            <a:spAutoFit/>
          </a:bodyPr>
          <a:lstStyle/>
          <a:p>
            <a:r>
              <a:rPr lang="en-GB" sz="600" dirty="0">
                <a:solidFill>
                  <a:srgbClr val="9900CC"/>
                </a:solidFill>
                <a:ea typeface="+mn-lt"/>
                <a:cs typeface="+mn-lt"/>
              </a:rPr>
              <a:t>Assessment</a:t>
            </a:r>
            <a:r>
              <a:rPr lang="en-GB" sz="600" dirty="0">
                <a:solidFill>
                  <a:srgbClr val="9900CC"/>
                </a:solidFill>
                <a:cs typeface="Calibri"/>
              </a:rPr>
              <a:t> - </a:t>
            </a:r>
            <a:r>
              <a:rPr lang="en-GB" sz="600" dirty="0">
                <a:cs typeface="Calibri"/>
              </a:rPr>
              <a:t>Creating a story directing me around your fantasy island using all the geographical skills you have learnt.</a:t>
            </a:r>
            <a:endParaRPr lang="en-US" dirty="0"/>
          </a:p>
        </p:txBody>
      </p:sp>
      <p:cxnSp>
        <p:nvCxnSpPr>
          <p:cNvPr id="170" name="Straight Connector 169">
            <a:extLst>
              <a:ext uri="{FF2B5EF4-FFF2-40B4-BE49-F238E27FC236}">
                <a16:creationId xmlns:a16="http://schemas.microsoft.com/office/drawing/2014/main" id="{12ABD505-175E-A541-AEFE-152268C0ADBA}"/>
              </a:ext>
            </a:extLst>
          </p:cNvPr>
          <p:cNvCxnSpPr>
            <a:cxnSpLocks/>
          </p:cNvCxnSpPr>
          <p:nvPr/>
        </p:nvCxnSpPr>
        <p:spPr>
          <a:xfrm flipH="1" flipV="1">
            <a:off x="1240959" y="7905312"/>
            <a:ext cx="116146" cy="260024"/>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12ABD505-175E-A541-AEFE-152268C0ADBA}"/>
              </a:ext>
            </a:extLst>
          </p:cNvPr>
          <p:cNvCxnSpPr>
            <a:cxnSpLocks/>
          </p:cNvCxnSpPr>
          <p:nvPr/>
        </p:nvCxnSpPr>
        <p:spPr>
          <a:xfrm flipV="1">
            <a:off x="1795797" y="7758613"/>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12ABD505-175E-A541-AEFE-152268C0ADBA}"/>
              </a:ext>
            </a:extLst>
          </p:cNvPr>
          <p:cNvCxnSpPr>
            <a:cxnSpLocks/>
          </p:cNvCxnSpPr>
          <p:nvPr/>
        </p:nvCxnSpPr>
        <p:spPr>
          <a:xfrm flipV="1">
            <a:off x="3315160" y="7690566"/>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12ABD505-175E-A541-AEFE-152268C0ADBA}"/>
              </a:ext>
            </a:extLst>
          </p:cNvPr>
          <p:cNvCxnSpPr>
            <a:cxnSpLocks/>
          </p:cNvCxnSpPr>
          <p:nvPr/>
        </p:nvCxnSpPr>
        <p:spPr>
          <a:xfrm flipV="1">
            <a:off x="2557119" y="7667303"/>
            <a:ext cx="3281" cy="305743"/>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12ABD505-175E-A541-AEFE-152268C0ADBA}"/>
              </a:ext>
            </a:extLst>
          </p:cNvPr>
          <p:cNvCxnSpPr>
            <a:cxnSpLocks/>
          </p:cNvCxnSpPr>
          <p:nvPr/>
        </p:nvCxnSpPr>
        <p:spPr>
          <a:xfrm flipV="1">
            <a:off x="3921374" y="7685905"/>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2867354" y="7344815"/>
            <a:ext cx="983856" cy="369332"/>
          </a:xfrm>
          <a:prstGeom prst="rect">
            <a:avLst/>
          </a:prstGeom>
          <a:noFill/>
        </p:spPr>
        <p:txBody>
          <a:bodyPr wrap="square" rtlCol="0" anchor="t">
            <a:spAutoFit/>
          </a:bodyPr>
          <a:lstStyle/>
          <a:p>
            <a:r>
              <a:rPr lang="en-GB" sz="600" dirty="0">
                <a:cs typeface="Calibri"/>
              </a:rPr>
              <a:t>Atlas skills and knowledge of continents and lines of latitude. </a:t>
            </a:r>
          </a:p>
        </p:txBody>
      </p:sp>
      <p:sp>
        <p:nvSpPr>
          <p:cNvPr id="178" name="TextBox 177"/>
          <p:cNvSpPr txBox="1"/>
          <p:nvPr/>
        </p:nvSpPr>
        <p:spPr>
          <a:xfrm>
            <a:off x="3554359" y="7330727"/>
            <a:ext cx="790277" cy="369332"/>
          </a:xfrm>
          <a:prstGeom prst="rect">
            <a:avLst/>
          </a:prstGeom>
          <a:noFill/>
        </p:spPr>
        <p:txBody>
          <a:bodyPr wrap="square" rtlCol="0" anchor="t">
            <a:spAutoFit/>
          </a:bodyPr>
          <a:lstStyle/>
          <a:p>
            <a:pPr algn="ctr"/>
            <a:r>
              <a:rPr lang="en-GB" sz="600" dirty="0"/>
              <a:t>Reading OS map symbols and compass points.</a:t>
            </a:r>
          </a:p>
        </p:txBody>
      </p:sp>
      <p:sp>
        <p:nvSpPr>
          <p:cNvPr id="179" name="TextBox 178"/>
          <p:cNvSpPr txBox="1"/>
          <p:nvPr/>
        </p:nvSpPr>
        <p:spPr>
          <a:xfrm>
            <a:off x="4634264" y="7722150"/>
            <a:ext cx="457012" cy="196048"/>
          </a:xfrm>
          <a:prstGeom prst="rect">
            <a:avLst/>
          </a:prstGeom>
          <a:noFill/>
        </p:spPr>
        <p:txBody>
          <a:bodyPr wrap="square" rtlCol="0">
            <a:spAutoFit/>
          </a:bodyPr>
          <a:lstStyle/>
          <a:p>
            <a:endParaRPr lang="en-GB" sz="600" dirty="0"/>
          </a:p>
        </p:txBody>
      </p:sp>
      <p:sp>
        <p:nvSpPr>
          <p:cNvPr id="180" name="TextBox 179"/>
          <p:cNvSpPr txBox="1"/>
          <p:nvPr/>
        </p:nvSpPr>
        <p:spPr>
          <a:xfrm>
            <a:off x="2184521" y="7356273"/>
            <a:ext cx="717627" cy="369332"/>
          </a:xfrm>
          <a:prstGeom prst="rect">
            <a:avLst/>
          </a:prstGeom>
          <a:noFill/>
        </p:spPr>
        <p:txBody>
          <a:bodyPr wrap="square" rtlCol="0" anchor="t">
            <a:spAutoFit/>
          </a:bodyPr>
          <a:lstStyle/>
          <a:p>
            <a:r>
              <a:rPr lang="en-GB" sz="600" dirty="0">
                <a:cs typeface="Calibri"/>
              </a:rPr>
              <a:t>Reading different types of maps. </a:t>
            </a:r>
          </a:p>
        </p:txBody>
      </p:sp>
      <p:sp>
        <p:nvSpPr>
          <p:cNvPr id="181" name="TextBox 180"/>
          <p:cNvSpPr txBox="1"/>
          <p:nvPr/>
        </p:nvSpPr>
        <p:spPr>
          <a:xfrm>
            <a:off x="989826" y="7571883"/>
            <a:ext cx="564209" cy="276999"/>
          </a:xfrm>
          <a:prstGeom prst="rect">
            <a:avLst/>
          </a:prstGeom>
          <a:noFill/>
        </p:spPr>
        <p:txBody>
          <a:bodyPr wrap="square" rtlCol="0" anchor="t">
            <a:spAutoFit/>
          </a:bodyPr>
          <a:lstStyle/>
          <a:p>
            <a:r>
              <a:rPr lang="en-GB" sz="600" dirty="0">
                <a:cs typeface="Calibri"/>
              </a:rPr>
              <a:t>What is Geography?</a:t>
            </a:r>
            <a:endParaRPr lang="en-GB" sz="600" dirty="0"/>
          </a:p>
        </p:txBody>
      </p:sp>
      <p:sp>
        <p:nvSpPr>
          <p:cNvPr id="183" name="Rectangle 182"/>
          <p:cNvSpPr/>
          <p:nvPr/>
        </p:nvSpPr>
        <p:spPr>
          <a:xfrm>
            <a:off x="3504" y="6413239"/>
            <a:ext cx="993498" cy="1918228"/>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TOPIC 1: </a:t>
            </a:r>
            <a:endParaRPr lang="en-GB" sz="1100" b="1" dirty="0">
              <a:solidFill>
                <a:schemeClr val="tx1"/>
              </a:solidFill>
              <a:ea typeface="+mn-lt"/>
              <a:cs typeface="+mn-lt"/>
            </a:endParaRPr>
          </a:p>
          <a:p>
            <a:r>
              <a:rPr lang="en-GB" sz="1100" b="1" dirty="0">
                <a:solidFill>
                  <a:schemeClr val="tx1"/>
                </a:solidFill>
                <a:ea typeface="+mn-lt"/>
                <a:cs typeface="+mn-lt"/>
              </a:rPr>
              <a:t>The Voyage of Discovery!</a:t>
            </a:r>
          </a:p>
          <a:p>
            <a:endParaRPr lang="en-GB" sz="1100" b="1" dirty="0">
              <a:solidFill>
                <a:schemeClr val="tx1"/>
              </a:solidFill>
              <a:ea typeface="+mn-lt"/>
              <a:cs typeface="+mn-lt"/>
            </a:endParaRPr>
          </a:p>
          <a:p>
            <a:r>
              <a:rPr lang="en-GB" sz="1100" b="1" dirty="0">
                <a:solidFill>
                  <a:schemeClr val="tx1"/>
                </a:solidFill>
                <a:ea typeface="+mn-lt"/>
                <a:cs typeface="+mn-lt"/>
              </a:rPr>
              <a:t>Fantasy Island- Geographical map skills and The UK.</a:t>
            </a:r>
            <a:endParaRPr lang="en-GB" sz="1100" b="1" dirty="0">
              <a:solidFill>
                <a:schemeClr val="tx1"/>
              </a:solidFill>
              <a:cs typeface="Calibri"/>
            </a:endParaRPr>
          </a:p>
        </p:txBody>
      </p:sp>
      <p:sp>
        <p:nvSpPr>
          <p:cNvPr id="185" name="Rectangle 184"/>
          <p:cNvSpPr/>
          <p:nvPr/>
        </p:nvSpPr>
        <p:spPr>
          <a:xfrm>
            <a:off x="4486" y="4130046"/>
            <a:ext cx="976821" cy="2278982"/>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cs typeface="Calibri"/>
            </a:endParaRPr>
          </a:p>
          <a:p>
            <a:endParaRPr lang="en-GB" sz="1100" b="1" dirty="0">
              <a:solidFill>
                <a:schemeClr val="tx1"/>
              </a:solidFill>
              <a:cs typeface="Calibri"/>
            </a:endParaRPr>
          </a:p>
          <a:p>
            <a:endParaRPr lang="en-GB" sz="1100" b="1" dirty="0">
              <a:solidFill>
                <a:schemeClr val="tx1"/>
              </a:solidFill>
              <a:cs typeface="Calibri"/>
            </a:endParaRPr>
          </a:p>
          <a:p>
            <a:r>
              <a:rPr lang="en-GB" sz="1100" b="1" dirty="0">
                <a:solidFill>
                  <a:schemeClr val="tx1"/>
                </a:solidFill>
              </a:rPr>
              <a:t>TOPIC 2: </a:t>
            </a:r>
            <a:r>
              <a:rPr lang="en-US" sz="1100" b="1" dirty="0">
                <a:solidFill>
                  <a:schemeClr val="tx1"/>
                </a:solidFill>
                <a:ea typeface="+mn-lt"/>
                <a:cs typeface="+mn-lt"/>
              </a:rPr>
              <a:t>Journey through the world</a:t>
            </a:r>
            <a:r>
              <a:rPr lang="en-GB" sz="1100" dirty="0">
                <a:solidFill>
                  <a:schemeClr val="tx1"/>
                </a:solidFill>
                <a:ea typeface="+mn-lt"/>
                <a:cs typeface="+mn-lt"/>
              </a:rPr>
              <a:t> </a:t>
            </a:r>
            <a:endParaRPr lang="en-GB" sz="1100" b="1">
              <a:solidFill>
                <a:schemeClr val="tx1"/>
              </a:solidFill>
              <a:ea typeface="+mn-lt"/>
              <a:cs typeface="+mn-lt"/>
            </a:endParaRPr>
          </a:p>
          <a:p>
            <a:r>
              <a:rPr lang="en-US" sz="1100" b="1" dirty="0">
                <a:solidFill>
                  <a:schemeClr val="tx1"/>
                </a:solidFill>
                <a:ea typeface="+mn-lt"/>
                <a:cs typeface="+mn-lt"/>
              </a:rPr>
              <a:t>HT2A – Interesting India  </a:t>
            </a:r>
            <a:r>
              <a:rPr lang="en-GB" sz="1100" dirty="0">
                <a:solidFill>
                  <a:schemeClr val="tx1"/>
                </a:solidFill>
                <a:ea typeface="+mn-lt"/>
                <a:cs typeface="+mn-lt"/>
              </a:rPr>
              <a:t> </a:t>
            </a:r>
            <a:endParaRPr lang="en-GB">
              <a:solidFill>
                <a:schemeClr val="tx1"/>
              </a:solidFill>
              <a:cs typeface="Calibri"/>
            </a:endParaRPr>
          </a:p>
          <a:p>
            <a:r>
              <a:rPr lang="en-US" sz="1100" b="1" dirty="0">
                <a:solidFill>
                  <a:schemeClr val="tx1"/>
                </a:solidFill>
                <a:ea typeface="+mn-lt"/>
                <a:cs typeface="+mn-lt"/>
              </a:rPr>
              <a:t>HT2B – Non-renewable energy used around the world.  </a:t>
            </a:r>
            <a:endParaRPr lang="en-GB">
              <a:solidFill>
                <a:schemeClr val="tx1"/>
              </a:solidFill>
            </a:endParaRPr>
          </a:p>
          <a:p>
            <a:endParaRPr lang="en-GB" sz="1100" b="1" dirty="0">
              <a:solidFill>
                <a:schemeClr val="tx1"/>
              </a:solidFill>
              <a:cs typeface="Calibri"/>
            </a:endParaRPr>
          </a:p>
          <a:p>
            <a:endParaRPr lang="en-GB" sz="1100" b="1" dirty="0">
              <a:solidFill>
                <a:schemeClr val="tx1"/>
              </a:solidFill>
              <a:cs typeface="Calibri"/>
            </a:endParaRPr>
          </a:p>
          <a:p>
            <a:endParaRPr lang="en-GB" sz="1100" b="1" dirty="0">
              <a:solidFill>
                <a:schemeClr val="tx1"/>
              </a:solidFill>
              <a:cs typeface="Calibri"/>
            </a:endParaRPr>
          </a:p>
          <a:p>
            <a:endParaRPr lang="en-GB" sz="1200" dirty="0">
              <a:solidFill>
                <a:schemeClr val="tx1"/>
              </a:solidFill>
              <a:cs typeface="Calibri" panose="020F0502020204030204"/>
            </a:endParaRPr>
          </a:p>
        </p:txBody>
      </p:sp>
      <p:sp>
        <p:nvSpPr>
          <p:cNvPr id="192" name="Rectangle 191"/>
          <p:cNvSpPr/>
          <p:nvPr/>
        </p:nvSpPr>
        <p:spPr>
          <a:xfrm>
            <a:off x="1617641" y="4169843"/>
            <a:ext cx="777682" cy="477780"/>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solidFill>
                  <a:srgbClr val="9900CC"/>
                </a:solidFill>
              </a:rPr>
              <a:t>Assessment </a:t>
            </a:r>
            <a:r>
              <a:rPr lang="en-GB" sz="600" b="1" dirty="0">
                <a:solidFill>
                  <a:schemeClr val="tx1"/>
                </a:solidFill>
              </a:rPr>
              <a:t>: End of Topic assessment including recap from term 1. </a:t>
            </a:r>
            <a:endParaRPr lang="en-GB" sz="600" b="1" dirty="0">
              <a:solidFill>
                <a:schemeClr val="tx1"/>
              </a:solidFill>
              <a:cs typeface="Calibri"/>
            </a:endParaRPr>
          </a:p>
        </p:txBody>
      </p:sp>
      <p:sp>
        <p:nvSpPr>
          <p:cNvPr id="193" name="Rectangle 192"/>
          <p:cNvSpPr/>
          <p:nvPr/>
        </p:nvSpPr>
        <p:spPr>
          <a:xfrm>
            <a:off x="-3295" y="2047839"/>
            <a:ext cx="992520" cy="1916844"/>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schemeClr val="tx1"/>
              </a:solidFill>
            </a:endParaRPr>
          </a:p>
          <a:p>
            <a:r>
              <a:rPr lang="en-GB" sz="1100" b="1" dirty="0">
                <a:solidFill>
                  <a:schemeClr val="tx1"/>
                </a:solidFill>
              </a:rPr>
              <a:t>TOPIC 3: </a:t>
            </a:r>
            <a:endParaRPr lang="en-GB" sz="1100" b="1" dirty="0">
              <a:solidFill>
                <a:schemeClr val="tx1"/>
              </a:solidFill>
              <a:ea typeface="+mn-lt"/>
              <a:cs typeface="+mn-lt"/>
            </a:endParaRPr>
          </a:p>
          <a:p>
            <a:r>
              <a:rPr lang="en-GB" sz="1100" b="1" dirty="0">
                <a:solidFill>
                  <a:schemeClr val="tx1"/>
                </a:solidFill>
                <a:ea typeface="+mn-lt"/>
                <a:cs typeface="+mn-lt"/>
              </a:rPr>
              <a:t>Ecosystems around the world!</a:t>
            </a:r>
            <a:r>
              <a:rPr lang="en-GB" sz="1100" b="1" dirty="0">
                <a:solidFill>
                  <a:schemeClr val="tx1"/>
                </a:solidFill>
              </a:rPr>
              <a:t> </a:t>
            </a:r>
            <a:endParaRPr lang="en-GB" sz="1100" b="1" dirty="0">
              <a:solidFill>
                <a:schemeClr val="tx1"/>
              </a:solidFill>
              <a:cs typeface="Calibri"/>
            </a:endParaRPr>
          </a:p>
          <a:p>
            <a:endParaRPr lang="en-GB" sz="1100" b="1" dirty="0">
              <a:solidFill>
                <a:schemeClr val="tx1"/>
              </a:solidFill>
            </a:endParaRPr>
          </a:p>
          <a:p>
            <a:r>
              <a:rPr lang="en-GB" sz="1100" b="1" dirty="0">
                <a:solidFill>
                  <a:schemeClr val="tx1"/>
                </a:solidFill>
              </a:rPr>
              <a:t>Tropical Rainforests and Hot and Cold Deserts. </a:t>
            </a:r>
            <a:endParaRPr lang="en-GB" sz="1100" b="1">
              <a:solidFill>
                <a:schemeClr val="tx1"/>
              </a:solidFill>
              <a:cs typeface="Calibri"/>
            </a:endParaRPr>
          </a:p>
          <a:p>
            <a:endParaRPr lang="en-GB" sz="1200" dirty="0">
              <a:solidFill>
                <a:schemeClr val="tx1"/>
              </a:solidFill>
            </a:endParaRPr>
          </a:p>
        </p:txBody>
      </p:sp>
      <p:sp>
        <p:nvSpPr>
          <p:cNvPr id="106" name="TextBox 105">
            <a:extLst>
              <a:ext uri="{FF2B5EF4-FFF2-40B4-BE49-F238E27FC236}">
                <a16:creationId xmlns:a16="http://schemas.microsoft.com/office/drawing/2014/main" id="{BF6C7C63-5DD6-4BD7-8BE6-B900EF7B3E3A}"/>
              </a:ext>
            </a:extLst>
          </p:cNvPr>
          <p:cNvSpPr txBox="1"/>
          <p:nvPr/>
        </p:nvSpPr>
        <p:spPr>
          <a:xfrm>
            <a:off x="3191308" y="5348969"/>
            <a:ext cx="638600" cy="461665"/>
          </a:xfrm>
          <a:prstGeom prst="rect">
            <a:avLst/>
          </a:prstGeom>
          <a:noFill/>
        </p:spPr>
        <p:txBody>
          <a:bodyPr wrap="square" rtlCol="0" anchor="t">
            <a:spAutoFit/>
          </a:bodyPr>
          <a:lstStyle/>
          <a:p>
            <a:r>
              <a:rPr lang="en-GB" sz="600" dirty="0">
                <a:cs typeface="Calibri"/>
              </a:rPr>
              <a:t>Exploring Dharavi (India's largest slum).</a:t>
            </a:r>
          </a:p>
        </p:txBody>
      </p:sp>
      <p:sp>
        <p:nvSpPr>
          <p:cNvPr id="107" name="TextBox 106">
            <a:extLst>
              <a:ext uri="{FF2B5EF4-FFF2-40B4-BE49-F238E27FC236}">
                <a16:creationId xmlns:a16="http://schemas.microsoft.com/office/drawing/2014/main" id="{8832BAE5-DDB2-4DC8-8119-C2753DDC5139}"/>
              </a:ext>
            </a:extLst>
          </p:cNvPr>
          <p:cNvSpPr txBox="1"/>
          <p:nvPr/>
        </p:nvSpPr>
        <p:spPr>
          <a:xfrm>
            <a:off x="2775130" y="8459630"/>
            <a:ext cx="1904263" cy="461665"/>
          </a:xfrm>
          <a:prstGeom prst="rect">
            <a:avLst/>
          </a:prstGeom>
          <a:noFill/>
        </p:spPr>
        <p:txBody>
          <a:bodyPr wrap="square" rtlCol="0" anchor="t">
            <a:spAutoFit/>
          </a:bodyPr>
          <a:lstStyle/>
          <a:p>
            <a:pPr algn="ctr"/>
            <a:r>
              <a:rPr lang="en-US" sz="800" dirty="0"/>
              <a:t>What are my expectations for learning and behaviour in Geography?</a:t>
            </a:r>
            <a:r>
              <a:rPr lang="en-US" sz="800" dirty="0">
                <a:ea typeface="+mn-lt"/>
                <a:cs typeface="+mn-lt"/>
              </a:rPr>
              <a:t> What does our  ethos look like in the classroom?</a:t>
            </a:r>
            <a:endParaRPr lang="en-US" sz="800" dirty="0"/>
          </a:p>
        </p:txBody>
      </p:sp>
      <p:sp>
        <p:nvSpPr>
          <p:cNvPr id="105" name="Rectangle 104">
            <a:extLst>
              <a:ext uri="{FF2B5EF4-FFF2-40B4-BE49-F238E27FC236}">
                <a16:creationId xmlns:a16="http://schemas.microsoft.com/office/drawing/2014/main" id="{811E2DA4-40AB-4CAA-8C58-ADEB4A57673D}"/>
              </a:ext>
            </a:extLst>
          </p:cNvPr>
          <p:cNvSpPr/>
          <p:nvPr/>
        </p:nvSpPr>
        <p:spPr>
          <a:xfrm>
            <a:off x="5400379" y="3944383"/>
            <a:ext cx="1414154" cy="2801314"/>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ea typeface="+mn-lt"/>
                <a:cs typeface="+mn-lt"/>
              </a:rPr>
              <a:t>Skills we will work on in Spring Term.</a:t>
            </a:r>
            <a:endParaRPr lang="en-GB" sz="1000" dirty="0">
              <a:solidFill>
                <a:schemeClr val="tx1"/>
              </a:solidFill>
              <a:ea typeface="+mn-lt"/>
              <a:cs typeface="+mn-lt"/>
            </a:endParaRPr>
          </a:p>
          <a:p>
            <a:r>
              <a:rPr lang="en-GB" sz="1000" b="1" dirty="0">
                <a:solidFill>
                  <a:schemeClr val="tx1"/>
                </a:solidFill>
                <a:ea typeface="+mn-lt"/>
                <a:cs typeface="+mn-lt"/>
              </a:rPr>
              <a:t>Atlas skills - Locational knowledge. Describing and explaining key geographical issues such as migration and non-renewable energy . Interpreting a range of sources of geographical information, including maps, diagrams and aerial photographs and Geographical Information Systems (GIS).</a:t>
            </a:r>
            <a:endParaRPr lang="en-US" sz="1000" b="1" dirty="0">
              <a:solidFill>
                <a:schemeClr val="tx1"/>
              </a:solidFill>
              <a:cs typeface="Calibri"/>
            </a:endParaRPr>
          </a:p>
        </p:txBody>
      </p:sp>
      <p:sp>
        <p:nvSpPr>
          <p:cNvPr id="111" name="Rectangle 110">
            <a:extLst>
              <a:ext uri="{FF2B5EF4-FFF2-40B4-BE49-F238E27FC236}">
                <a16:creationId xmlns:a16="http://schemas.microsoft.com/office/drawing/2014/main" id="{8E71956E-D429-4237-8C2C-18A5FD13449B}"/>
              </a:ext>
            </a:extLst>
          </p:cNvPr>
          <p:cNvSpPr/>
          <p:nvPr/>
        </p:nvSpPr>
        <p:spPr>
          <a:xfrm>
            <a:off x="5419429" y="1131333"/>
            <a:ext cx="1363354" cy="2626689"/>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ea typeface="+mn-lt"/>
                <a:cs typeface="+mn-lt"/>
              </a:rPr>
              <a:t>Skills we will work on in The Summer Term: Atlas skills -locational knowledge of biomes. Describing key characteristics. Creating a balanced judgement on a geographical issue.  </a:t>
            </a:r>
            <a:endParaRPr lang="en-GB" sz="1000" dirty="0">
              <a:solidFill>
                <a:schemeClr val="tx1"/>
              </a:solidFill>
              <a:cs typeface="Calibri"/>
            </a:endParaRPr>
          </a:p>
          <a:p>
            <a:r>
              <a:rPr lang="en-GB" sz="1000" b="1" dirty="0">
                <a:solidFill>
                  <a:schemeClr val="tx1"/>
                </a:solidFill>
                <a:ea typeface="+mn-lt"/>
                <a:cs typeface="+mn-lt"/>
              </a:rPr>
              <a:t>Interpreting a range of sources of geographical information, including maps, climate graphs, diagrams and photographs. </a:t>
            </a:r>
            <a:endParaRPr lang="en-GB" sz="1000" b="1" dirty="0">
              <a:solidFill>
                <a:schemeClr val="tx1"/>
              </a:solidFill>
              <a:cs typeface="Calibri"/>
            </a:endParaRPr>
          </a:p>
        </p:txBody>
      </p:sp>
      <p:cxnSp>
        <p:nvCxnSpPr>
          <p:cNvPr id="98" name="Straight Connector 97">
            <a:extLst>
              <a:ext uri="{FF2B5EF4-FFF2-40B4-BE49-F238E27FC236}">
                <a16:creationId xmlns:a16="http://schemas.microsoft.com/office/drawing/2014/main" id="{12ABD505-175E-A541-AEFE-152268C0ADBA}"/>
              </a:ext>
            </a:extLst>
          </p:cNvPr>
          <p:cNvCxnSpPr>
            <a:cxnSpLocks/>
          </p:cNvCxnSpPr>
          <p:nvPr/>
        </p:nvCxnSpPr>
        <p:spPr>
          <a:xfrm flipV="1">
            <a:off x="2133517" y="6692870"/>
            <a:ext cx="6623" cy="259471"/>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2ABD505-175E-A541-AEFE-152268C0ADBA}"/>
              </a:ext>
            </a:extLst>
          </p:cNvPr>
          <p:cNvCxnSpPr>
            <a:cxnSpLocks/>
          </p:cNvCxnSpPr>
          <p:nvPr/>
        </p:nvCxnSpPr>
        <p:spPr>
          <a:xfrm flipH="1" flipV="1">
            <a:off x="1760222" y="6726298"/>
            <a:ext cx="56107" cy="216262"/>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1763502" y="6334601"/>
            <a:ext cx="782484" cy="369332"/>
          </a:xfrm>
          <a:prstGeom prst="rect">
            <a:avLst/>
          </a:prstGeom>
          <a:noFill/>
        </p:spPr>
        <p:txBody>
          <a:bodyPr wrap="square" rtlCol="0" anchor="t">
            <a:spAutoFit/>
          </a:bodyPr>
          <a:lstStyle/>
          <a:p>
            <a:pPr algn="ctr"/>
            <a:r>
              <a:rPr lang="en-GB" sz="600" dirty="0">
                <a:cs typeface="Calibri"/>
              </a:rPr>
              <a:t>The UK’s population structure. </a:t>
            </a:r>
          </a:p>
        </p:txBody>
      </p:sp>
      <p:sp>
        <p:nvSpPr>
          <p:cNvPr id="104" name="TextBox 103"/>
          <p:cNvSpPr txBox="1"/>
          <p:nvPr/>
        </p:nvSpPr>
        <p:spPr>
          <a:xfrm>
            <a:off x="2273468" y="6413537"/>
            <a:ext cx="564951" cy="276999"/>
          </a:xfrm>
          <a:prstGeom prst="rect">
            <a:avLst/>
          </a:prstGeom>
          <a:noFill/>
        </p:spPr>
        <p:txBody>
          <a:bodyPr wrap="square" rtlCol="0" anchor="t">
            <a:spAutoFit/>
          </a:bodyPr>
          <a:lstStyle/>
          <a:p>
            <a:pPr algn="ctr"/>
            <a:r>
              <a:rPr lang="en-GB" sz="600" dirty="0">
                <a:cs typeface="Calibri"/>
              </a:rPr>
              <a:t>Exploring The UK.</a:t>
            </a:r>
          </a:p>
        </p:txBody>
      </p:sp>
      <p:sp>
        <p:nvSpPr>
          <p:cNvPr id="110" name="TextBox 109"/>
          <p:cNvSpPr txBox="1"/>
          <p:nvPr/>
        </p:nvSpPr>
        <p:spPr>
          <a:xfrm>
            <a:off x="1258794" y="6376612"/>
            <a:ext cx="818204" cy="369332"/>
          </a:xfrm>
          <a:prstGeom prst="rect">
            <a:avLst/>
          </a:prstGeom>
          <a:noFill/>
        </p:spPr>
        <p:txBody>
          <a:bodyPr wrap="square" rtlCol="0" anchor="t">
            <a:spAutoFit/>
          </a:bodyPr>
          <a:lstStyle/>
          <a:p>
            <a:pPr algn="ctr"/>
            <a:r>
              <a:rPr lang="en-GB" sz="600" dirty="0">
                <a:cs typeface="Calibri"/>
              </a:rPr>
              <a:t>Plastic Pollution caused by the growing population.  </a:t>
            </a:r>
          </a:p>
        </p:txBody>
      </p:sp>
      <p:cxnSp>
        <p:nvCxnSpPr>
          <p:cNvPr id="112" name="Straight Connector 111">
            <a:extLst>
              <a:ext uri="{FF2B5EF4-FFF2-40B4-BE49-F238E27FC236}">
                <a16:creationId xmlns:a16="http://schemas.microsoft.com/office/drawing/2014/main" id="{12ABD505-175E-A541-AEFE-152268C0ADBA}"/>
              </a:ext>
            </a:extLst>
          </p:cNvPr>
          <p:cNvCxnSpPr>
            <a:cxnSpLocks/>
          </p:cNvCxnSpPr>
          <p:nvPr/>
        </p:nvCxnSpPr>
        <p:spPr>
          <a:xfrm flipV="1">
            <a:off x="3189403" y="2778259"/>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ABD505-175E-A541-AEFE-152268C0ADBA}"/>
              </a:ext>
            </a:extLst>
          </p:cNvPr>
          <p:cNvCxnSpPr>
            <a:cxnSpLocks/>
          </p:cNvCxnSpPr>
          <p:nvPr/>
        </p:nvCxnSpPr>
        <p:spPr>
          <a:xfrm flipV="1">
            <a:off x="2187120" y="2765904"/>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ABD505-175E-A541-AEFE-152268C0ADBA}"/>
              </a:ext>
            </a:extLst>
          </p:cNvPr>
          <p:cNvCxnSpPr>
            <a:cxnSpLocks/>
          </p:cNvCxnSpPr>
          <p:nvPr/>
        </p:nvCxnSpPr>
        <p:spPr>
          <a:xfrm flipV="1">
            <a:off x="1785432" y="2766860"/>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2ABD505-175E-A541-AEFE-152268C0ADBA}"/>
              </a:ext>
            </a:extLst>
          </p:cNvPr>
          <p:cNvCxnSpPr>
            <a:cxnSpLocks/>
          </p:cNvCxnSpPr>
          <p:nvPr/>
        </p:nvCxnSpPr>
        <p:spPr>
          <a:xfrm flipV="1">
            <a:off x="2741665" y="2775429"/>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5F61B330-6232-4A32-BD3C-DBB656FA1EDA}"/>
              </a:ext>
            </a:extLst>
          </p:cNvPr>
          <p:cNvSpPr txBox="1"/>
          <p:nvPr/>
        </p:nvSpPr>
        <p:spPr>
          <a:xfrm>
            <a:off x="1872431" y="2397686"/>
            <a:ext cx="638910" cy="369332"/>
          </a:xfrm>
          <a:prstGeom prst="rect">
            <a:avLst/>
          </a:prstGeom>
          <a:noFill/>
        </p:spPr>
        <p:txBody>
          <a:bodyPr wrap="square" rtlCol="0" anchor="t">
            <a:spAutoFit/>
          </a:bodyPr>
          <a:lstStyle/>
          <a:p>
            <a:pPr algn="ctr"/>
            <a:r>
              <a:rPr lang="en-GB" sz="600" dirty="0">
                <a:cs typeface="Calibri"/>
              </a:rPr>
              <a:t>Adaptations in  cold environments.</a:t>
            </a:r>
          </a:p>
        </p:txBody>
      </p:sp>
      <p:sp>
        <p:nvSpPr>
          <p:cNvPr id="134" name="TextBox 133">
            <a:extLst>
              <a:ext uri="{FF2B5EF4-FFF2-40B4-BE49-F238E27FC236}">
                <a16:creationId xmlns:a16="http://schemas.microsoft.com/office/drawing/2014/main" id="{CE172E6B-7FEE-461B-9408-F86E4EDDC05C}"/>
              </a:ext>
            </a:extLst>
          </p:cNvPr>
          <p:cNvSpPr txBox="1"/>
          <p:nvPr/>
        </p:nvSpPr>
        <p:spPr>
          <a:xfrm>
            <a:off x="2331219" y="2392924"/>
            <a:ext cx="797661" cy="369332"/>
          </a:xfrm>
          <a:prstGeom prst="rect">
            <a:avLst/>
          </a:prstGeom>
          <a:noFill/>
        </p:spPr>
        <p:txBody>
          <a:bodyPr wrap="square" rtlCol="0" anchor="t">
            <a:spAutoFit/>
          </a:bodyPr>
          <a:lstStyle/>
          <a:p>
            <a:pPr algn="ctr"/>
            <a:r>
              <a:rPr lang="en-GB" sz="600" dirty="0">
                <a:cs typeface="Calibri"/>
              </a:rPr>
              <a:t>Cold Environments – Climate and location. </a:t>
            </a:r>
          </a:p>
        </p:txBody>
      </p:sp>
      <p:sp>
        <p:nvSpPr>
          <p:cNvPr id="158" name="TextBox 157">
            <a:extLst>
              <a:ext uri="{FF2B5EF4-FFF2-40B4-BE49-F238E27FC236}">
                <a16:creationId xmlns:a16="http://schemas.microsoft.com/office/drawing/2014/main" id="{E67F8C10-6389-4EC9-90A1-6A85C478482D}"/>
              </a:ext>
            </a:extLst>
          </p:cNvPr>
          <p:cNvSpPr txBox="1"/>
          <p:nvPr/>
        </p:nvSpPr>
        <p:spPr>
          <a:xfrm>
            <a:off x="3233462" y="3386269"/>
            <a:ext cx="771326" cy="369332"/>
          </a:xfrm>
          <a:prstGeom prst="rect">
            <a:avLst/>
          </a:prstGeom>
          <a:noFill/>
        </p:spPr>
        <p:txBody>
          <a:bodyPr wrap="square" rtlCol="0" anchor="t">
            <a:spAutoFit/>
          </a:bodyPr>
          <a:lstStyle/>
          <a:p>
            <a:pPr algn="ctr"/>
            <a:r>
              <a:rPr lang="en-GB" sz="600" dirty="0">
                <a:cs typeface="Calibri"/>
              </a:rPr>
              <a:t>Adaptations of plants and animals in The TRF.</a:t>
            </a:r>
          </a:p>
        </p:txBody>
      </p:sp>
      <p:sp>
        <p:nvSpPr>
          <p:cNvPr id="172" name="TextBox 171">
            <a:extLst>
              <a:ext uri="{FF2B5EF4-FFF2-40B4-BE49-F238E27FC236}">
                <a16:creationId xmlns:a16="http://schemas.microsoft.com/office/drawing/2014/main" id="{3CC9D88A-F4E8-43BB-84E4-9AC363835619}"/>
              </a:ext>
            </a:extLst>
          </p:cNvPr>
          <p:cNvSpPr txBox="1"/>
          <p:nvPr/>
        </p:nvSpPr>
        <p:spPr>
          <a:xfrm>
            <a:off x="4312962" y="3441832"/>
            <a:ext cx="628452" cy="276999"/>
          </a:xfrm>
          <a:prstGeom prst="rect">
            <a:avLst/>
          </a:prstGeom>
          <a:noFill/>
        </p:spPr>
        <p:txBody>
          <a:bodyPr wrap="square" rtlCol="0" anchor="t">
            <a:spAutoFit/>
          </a:bodyPr>
          <a:lstStyle/>
          <a:p>
            <a:pPr algn="ctr"/>
            <a:r>
              <a:rPr lang="en-GB" sz="600" dirty="0">
                <a:cs typeface="Calibri"/>
              </a:rPr>
              <a:t>Tribes in The TRF.</a:t>
            </a:r>
          </a:p>
        </p:txBody>
      </p:sp>
      <p:cxnSp>
        <p:nvCxnSpPr>
          <p:cNvPr id="176" name="Straight Connector 175">
            <a:extLst>
              <a:ext uri="{FF2B5EF4-FFF2-40B4-BE49-F238E27FC236}">
                <a16:creationId xmlns:a16="http://schemas.microsoft.com/office/drawing/2014/main" id="{7AF6AD97-109F-491D-A9F4-709EEBED122A}"/>
              </a:ext>
            </a:extLst>
          </p:cNvPr>
          <p:cNvCxnSpPr>
            <a:cxnSpLocks/>
          </p:cNvCxnSpPr>
          <p:nvPr/>
        </p:nvCxnSpPr>
        <p:spPr>
          <a:xfrm flipV="1">
            <a:off x="5202013" y="3723380"/>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69DFBC1D-1E7B-44E0-A917-B3C674984BFD}"/>
              </a:ext>
            </a:extLst>
          </p:cNvPr>
          <p:cNvCxnSpPr>
            <a:cxnSpLocks/>
          </p:cNvCxnSpPr>
          <p:nvPr/>
        </p:nvCxnSpPr>
        <p:spPr>
          <a:xfrm flipV="1">
            <a:off x="2562519" y="5734325"/>
            <a:ext cx="3281" cy="226368"/>
          </a:xfrm>
          <a:prstGeom prst="line">
            <a:avLst/>
          </a:prstGeom>
          <a:ln w="19050">
            <a:solidFill>
              <a:srgbClr val="002060"/>
            </a:solidFill>
            <a:tailEnd type="oval"/>
          </a:ln>
        </p:spPr>
        <p:style>
          <a:lnRef idx="1">
            <a:schemeClr val="accent1"/>
          </a:lnRef>
          <a:fillRef idx="0">
            <a:schemeClr val="accent1"/>
          </a:fillRef>
          <a:effectRef idx="0">
            <a:schemeClr val="accent1"/>
          </a:effectRef>
          <a:fontRef idx="minor">
            <a:schemeClr val="tx1"/>
          </a:fontRef>
        </p:style>
      </p:cxnSp>
      <p:sp>
        <p:nvSpPr>
          <p:cNvPr id="138" name="TextBox 137">
            <a:extLst>
              <a:ext uri="{FF2B5EF4-FFF2-40B4-BE49-F238E27FC236}">
                <a16:creationId xmlns:a16="http://schemas.microsoft.com/office/drawing/2014/main" id="{D1C81511-2A78-4C70-9819-24420D75CC2A}"/>
              </a:ext>
            </a:extLst>
          </p:cNvPr>
          <p:cNvSpPr txBox="1"/>
          <p:nvPr/>
        </p:nvSpPr>
        <p:spPr>
          <a:xfrm>
            <a:off x="4588226" y="5481561"/>
            <a:ext cx="362597" cy="184666"/>
          </a:xfrm>
          <a:prstGeom prst="rect">
            <a:avLst/>
          </a:prstGeom>
          <a:noFill/>
        </p:spPr>
        <p:txBody>
          <a:bodyPr wrap="square" rtlCol="0" anchor="t">
            <a:spAutoFit/>
          </a:bodyPr>
          <a:lstStyle/>
          <a:p>
            <a:r>
              <a:rPr lang="en-GB" sz="600" dirty="0">
                <a:cs typeface="Calibri"/>
              </a:rPr>
              <a:t>RAP</a:t>
            </a:r>
          </a:p>
        </p:txBody>
      </p:sp>
      <p:sp>
        <p:nvSpPr>
          <p:cNvPr id="155" name="Rectangle 154">
            <a:extLst>
              <a:ext uri="{FF2B5EF4-FFF2-40B4-BE49-F238E27FC236}">
                <a16:creationId xmlns:a16="http://schemas.microsoft.com/office/drawing/2014/main" id="{A6A2A1A7-BF0A-4C82-9BE1-955A9EB1F7C3}"/>
              </a:ext>
            </a:extLst>
          </p:cNvPr>
          <p:cNvSpPr/>
          <p:nvPr/>
        </p:nvSpPr>
        <p:spPr>
          <a:xfrm>
            <a:off x="3265466" y="1760017"/>
            <a:ext cx="815782" cy="582555"/>
          </a:xfrm>
          <a:prstGeom prst="rect">
            <a:avLst/>
          </a:prstGeom>
          <a:solidFill>
            <a:schemeClr val="bg1"/>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solidFill>
                  <a:srgbClr val="9900CC"/>
                </a:solidFill>
              </a:rPr>
              <a:t>Assessment </a:t>
            </a:r>
            <a:r>
              <a:rPr lang="en-GB" sz="600" b="1" dirty="0">
                <a:solidFill>
                  <a:schemeClr val="tx1"/>
                </a:solidFill>
              </a:rPr>
              <a:t>: End of Year Test. including questions from each topic studied this year.</a:t>
            </a:r>
            <a:endParaRPr lang="en-GB" sz="600" b="1" dirty="0">
              <a:solidFill>
                <a:schemeClr val="tx1"/>
              </a:solidFill>
              <a:cs typeface="Calibri"/>
            </a:endParaRPr>
          </a:p>
        </p:txBody>
      </p:sp>
      <p:sp>
        <p:nvSpPr>
          <p:cNvPr id="165" name="TextBox 164">
            <a:extLst>
              <a:ext uri="{FF2B5EF4-FFF2-40B4-BE49-F238E27FC236}">
                <a16:creationId xmlns:a16="http://schemas.microsoft.com/office/drawing/2014/main" id="{DFAFDE00-8427-46E1-9E81-A82576922B12}"/>
              </a:ext>
            </a:extLst>
          </p:cNvPr>
          <p:cNvSpPr txBox="1"/>
          <p:nvPr/>
        </p:nvSpPr>
        <p:spPr>
          <a:xfrm>
            <a:off x="1262830" y="2397685"/>
            <a:ext cx="734160" cy="369332"/>
          </a:xfrm>
          <a:prstGeom prst="rect">
            <a:avLst/>
          </a:prstGeom>
          <a:noFill/>
        </p:spPr>
        <p:txBody>
          <a:bodyPr wrap="square" rtlCol="0" anchor="t">
            <a:spAutoFit/>
          </a:bodyPr>
          <a:lstStyle/>
          <a:p>
            <a:pPr algn="ctr"/>
            <a:r>
              <a:rPr lang="en-GB" sz="600" dirty="0">
                <a:cs typeface="Calibri"/>
              </a:rPr>
              <a:t>Svalbard – Tourism in cold environments.</a:t>
            </a:r>
          </a:p>
        </p:txBody>
      </p:sp>
    </p:spTree>
    <p:extLst>
      <p:ext uri="{BB962C8B-B14F-4D97-AF65-F5344CB8AC3E}">
        <p14:creationId xmlns:p14="http://schemas.microsoft.com/office/powerpoint/2010/main" val="29833523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AE7ED6C182ED408A69B174A1B81E82" ma:contentTypeVersion="12" ma:contentTypeDescription="Create a new document." ma:contentTypeScope="" ma:versionID="aa76260394aed712cebcc6eaa66f0205">
  <xsd:schema xmlns:xsd="http://www.w3.org/2001/XMLSchema" xmlns:xs="http://www.w3.org/2001/XMLSchema" xmlns:p="http://schemas.microsoft.com/office/2006/metadata/properties" xmlns:ns2="91c74df8-1e46-45b4-bd67-b5e67cb8cfb2" xmlns:ns3="912e7bfb-0f1d-4096-82cb-c34f89414f40" targetNamespace="http://schemas.microsoft.com/office/2006/metadata/properties" ma:root="true" ma:fieldsID="04fb79c8f364c04189728febd3124141" ns2:_="" ns3:_="">
    <xsd:import namespace="91c74df8-1e46-45b4-bd67-b5e67cb8cfb2"/>
    <xsd:import namespace="912e7bfb-0f1d-4096-82cb-c34f89414f4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c74df8-1e46-45b4-bd67-b5e67cb8cf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2e7bfb-0f1d-4096-82cb-c34f89414f4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C1DB43-A94E-46D4-B12A-47846AD18F6A}">
  <ds:schemaRefs>
    <ds:schemaRef ds:uri="http://schemas.microsoft.com/sharepoint/v3/contenttype/forms"/>
  </ds:schemaRefs>
</ds:datastoreItem>
</file>

<file path=customXml/itemProps2.xml><?xml version="1.0" encoding="utf-8"?>
<ds:datastoreItem xmlns:ds="http://schemas.openxmlformats.org/officeDocument/2006/customXml" ds:itemID="{7C7BBCE2-1DF2-44A5-AA2B-993771FAD03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9761CCB-3432-4B42-89E5-E36A1982C7F0}"/>
</file>

<file path=docProps/app.xml><?xml version="1.0" encoding="utf-8"?>
<Properties xmlns="http://schemas.openxmlformats.org/officeDocument/2006/extended-properties" xmlns:vt="http://schemas.openxmlformats.org/officeDocument/2006/docPropsVTypes">
  <Template>Office Theme</Template>
  <TotalTime>967</TotalTime>
  <Words>347</Words>
  <Application>Microsoft Office PowerPoint</Application>
  <PresentationFormat>A4 Paper (210x297 mm)</PresentationFormat>
  <Paragraphs>77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BHS Learning Journey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Starkey</dc:creator>
  <cp:lastModifiedBy>Beth Walmsley</cp:lastModifiedBy>
  <cp:revision>1569</cp:revision>
  <dcterms:created xsi:type="dcterms:W3CDTF">2019-07-02T10:31:49Z</dcterms:created>
  <dcterms:modified xsi:type="dcterms:W3CDTF">2020-08-31T08:51:40Z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0x0101006BAE7ED6C182ED408A69B174A1B81E82</vt:lpwstr>
  </property>
</Properties>
</file>