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B58FBC-37E5-7B72-19F9-11382F510574}" v="114" dt="2025-07-08T13:50:26.4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636" y="-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4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0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49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6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35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1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0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2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94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692801"/>
          </a:xfrm>
          <a:solidFill>
            <a:srgbClr val="9900CC"/>
          </a:solidFill>
        </p:spPr>
        <p:txBody>
          <a:bodyPr>
            <a:noAutofit/>
          </a:bodyPr>
          <a:lstStyle/>
          <a:p>
            <a:r>
              <a:rPr lang="en-GB" sz="4400" dirty="0">
                <a:solidFill>
                  <a:schemeClr val="bg1"/>
                </a:solidFill>
                <a:latin typeface="Waltograph UI" panose="03080602000000000000" pitchFamily="66" charset="0"/>
              </a:rPr>
              <a:t>The BHS Learning Journey</a:t>
            </a:r>
          </a:p>
        </p:txBody>
      </p:sp>
      <p:sp>
        <p:nvSpPr>
          <p:cNvPr id="248" name="AutoShape 2" descr="Image result for road carto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55" name="Group 254"/>
          <p:cNvGrpSpPr/>
          <p:nvPr/>
        </p:nvGrpSpPr>
        <p:grpSpPr>
          <a:xfrm>
            <a:off x="78629" y="2968848"/>
            <a:ext cx="6758514" cy="6392546"/>
            <a:chOff x="99486" y="2969963"/>
            <a:chExt cx="6758514" cy="6392546"/>
          </a:xfrm>
        </p:grpSpPr>
        <p:pic>
          <p:nvPicPr>
            <p:cNvPr id="250" name="Picture 24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V="1">
              <a:off x="307975" y="6916163"/>
              <a:ext cx="6550025" cy="2446346"/>
            </a:xfrm>
            <a:prstGeom prst="rect">
              <a:avLst/>
            </a:prstGeom>
          </p:spPr>
        </p:pic>
        <p:pic>
          <p:nvPicPr>
            <p:cNvPr id="251" name="Picture 25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9486" y="3945855"/>
              <a:ext cx="6510320" cy="2446346"/>
            </a:xfrm>
            <a:prstGeom prst="rect">
              <a:avLst/>
            </a:prstGeom>
          </p:spPr>
        </p:pic>
        <p:pic>
          <p:nvPicPr>
            <p:cNvPr id="253" name="Picture 25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H="1">
              <a:off x="307975" y="5951732"/>
              <a:ext cx="2471320" cy="1469979"/>
            </a:xfrm>
            <a:prstGeom prst="rect">
              <a:avLst/>
            </a:prstGeom>
          </p:spPr>
        </p:pic>
        <p:pic>
          <p:nvPicPr>
            <p:cNvPr id="254" name="Picture 25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96647" y="2969963"/>
              <a:ext cx="2152692" cy="1440794"/>
            </a:xfrm>
            <a:prstGeom prst="rect">
              <a:avLst/>
            </a:prstGeom>
          </p:spPr>
        </p:pic>
      </p:grpSp>
      <p:sp>
        <p:nvSpPr>
          <p:cNvPr id="256" name="Oval 255"/>
          <p:cNvSpPr/>
          <p:nvPr/>
        </p:nvSpPr>
        <p:spPr>
          <a:xfrm>
            <a:off x="5672702" y="8779459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Transition Process begins 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4092139" y="8469040"/>
            <a:ext cx="1758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Meet our teaching, support staff, pastoral leaders</a:t>
            </a:r>
          </a:p>
          <a:p>
            <a:pPr algn="ctr"/>
            <a:r>
              <a:rPr lang="en-US" sz="800" dirty="0"/>
              <a:t> and SLT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2605932" y="9420811"/>
            <a:ext cx="14974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Learn about our ethos and what it looks like in practice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4218325" y="9414899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Meet our Head Boy and Girl and Senior prefect team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3028452" y="8454110"/>
            <a:ext cx="11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Start to embed an enthusiasm and thirst for learning</a:t>
            </a:r>
          </a:p>
        </p:txBody>
      </p:sp>
      <p:sp>
        <p:nvSpPr>
          <p:cNvPr id="262" name="Oval 261"/>
          <p:cNvSpPr/>
          <p:nvPr/>
        </p:nvSpPr>
        <p:spPr>
          <a:xfrm>
            <a:off x="921806" y="8285715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Autumn Term 1</a:t>
            </a:r>
          </a:p>
        </p:txBody>
      </p:sp>
      <p:sp>
        <p:nvSpPr>
          <p:cNvPr id="273" name="Oval 272"/>
          <p:cNvSpPr/>
          <p:nvPr/>
        </p:nvSpPr>
        <p:spPr>
          <a:xfrm>
            <a:off x="4907536" y="7490552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Autumn Term 2</a:t>
            </a:r>
          </a:p>
        </p:txBody>
      </p:sp>
      <p:sp>
        <p:nvSpPr>
          <p:cNvPr id="296" name="Oval 295"/>
          <p:cNvSpPr/>
          <p:nvPr/>
        </p:nvSpPr>
        <p:spPr>
          <a:xfrm>
            <a:off x="172799" y="6451490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Spring Term 1</a:t>
            </a:r>
          </a:p>
        </p:txBody>
      </p:sp>
      <p:sp>
        <p:nvSpPr>
          <p:cNvPr id="299" name="Oval 298"/>
          <p:cNvSpPr/>
          <p:nvPr/>
        </p:nvSpPr>
        <p:spPr>
          <a:xfrm>
            <a:off x="4758753" y="5214285"/>
            <a:ext cx="1185298" cy="821430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Spring Term 2</a:t>
            </a:r>
          </a:p>
        </p:txBody>
      </p:sp>
      <p:sp>
        <p:nvSpPr>
          <p:cNvPr id="302" name="Oval 301"/>
          <p:cNvSpPr/>
          <p:nvPr/>
        </p:nvSpPr>
        <p:spPr>
          <a:xfrm>
            <a:off x="812046" y="3386591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Summer Term 1</a:t>
            </a:r>
          </a:p>
        </p:txBody>
      </p:sp>
      <p:pic>
        <p:nvPicPr>
          <p:cNvPr id="306" name="Picture 30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273" y="1626548"/>
            <a:ext cx="5591175" cy="1800225"/>
          </a:xfrm>
          <a:prstGeom prst="rect">
            <a:avLst/>
          </a:prstGeom>
        </p:spPr>
      </p:pic>
      <p:sp>
        <p:nvSpPr>
          <p:cNvPr id="304" name="Oval 303"/>
          <p:cNvSpPr/>
          <p:nvPr/>
        </p:nvSpPr>
        <p:spPr>
          <a:xfrm>
            <a:off x="216716" y="254311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Year 7 Preparation</a:t>
            </a:r>
          </a:p>
        </p:txBody>
      </p:sp>
      <p:sp>
        <p:nvSpPr>
          <p:cNvPr id="303" name="Oval 302"/>
          <p:cNvSpPr/>
          <p:nvPr/>
        </p:nvSpPr>
        <p:spPr>
          <a:xfrm>
            <a:off x="5249066" y="345395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Summer Term 2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5177701" y="840759"/>
            <a:ext cx="90329" cy="10586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Pentagon 306"/>
          <p:cNvSpPr/>
          <p:nvPr/>
        </p:nvSpPr>
        <p:spPr>
          <a:xfrm>
            <a:off x="5048839" y="938954"/>
            <a:ext cx="1216512" cy="329988"/>
          </a:xfrm>
          <a:prstGeom prst="homePlate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Year 8 this way!</a:t>
            </a:r>
          </a:p>
        </p:txBody>
      </p:sp>
      <p:sp>
        <p:nvSpPr>
          <p:cNvPr id="336" name="Oval 335"/>
          <p:cNvSpPr/>
          <p:nvPr/>
        </p:nvSpPr>
        <p:spPr>
          <a:xfrm>
            <a:off x="3976378" y="134577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Year Assessment</a:t>
            </a:r>
          </a:p>
        </p:txBody>
      </p:sp>
      <p:sp>
        <p:nvSpPr>
          <p:cNvPr id="339" name="TextBox 338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6409" y="1693151"/>
            <a:ext cx="1561458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800" dirty="0"/>
              <a:t>Discipline knowledge taught around Philosophy</a:t>
            </a:r>
            <a:endParaRPr lang="en-US" dirty="0"/>
          </a:p>
        </p:txBody>
      </p: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1695389" y="2776442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3471310" y="2480809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19" name="TextBox 118"/>
          <p:cNvSpPr txBox="1"/>
          <p:nvPr/>
        </p:nvSpPr>
        <p:spPr>
          <a:xfrm>
            <a:off x="3911947" y="2488531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20" name="TextBox 119"/>
          <p:cNvSpPr txBox="1"/>
          <p:nvPr/>
        </p:nvSpPr>
        <p:spPr>
          <a:xfrm>
            <a:off x="4452590" y="2490308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263888" y="2734989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884750" y="2748670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4485327" y="3442902"/>
            <a:ext cx="69240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>
                <a:cs typeface="Calibri"/>
              </a:rPr>
              <a:t>Shahadah and the importance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3683628" y="2477209"/>
            <a:ext cx="775467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Salah and Ummah</a:t>
            </a:r>
            <a:endParaRPr lang="en-GB" sz="600" dirty="0">
              <a:cs typeface="Calibri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2822603" y="2475665"/>
            <a:ext cx="6284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What is a Zakat?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3783705" y="3457385"/>
            <a:ext cx="590825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>
                <a:ea typeface="Calibri"/>
                <a:cs typeface="Calibri"/>
              </a:rPr>
              <a:t>Allah and Tawhid</a:t>
            </a:r>
          </a:p>
        </p:txBody>
      </p: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908942" y="4696812"/>
            <a:ext cx="7800" cy="350682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182550" y="3733292"/>
            <a:ext cx="2686" cy="28486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TextBox 140"/>
          <p:cNvSpPr txBox="1"/>
          <p:nvPr/>
        </p:nvSpPr>
        <p:spPr>
          <a:xfrm>
            <a:off x="4690312" y="4476843"/>
            <a:ext cx="66109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What is the trinity?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2681605" y="5477624"/>
            <a:ext cx="814007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>
                <a:cs typeface="Calibri"/>
              </a:rPr>
              <a:t>God/Sheema</a:t>
            </a:r>
            <a:endParaRPr lang="en-GB" sz="600" dirty="0"/>
          </a:p>
        </p:txBody>
      </p:sp>
      <p:sp>
        <p:nvSpPr>
          <p:cNvPr id="143" name="TextBox 142"/>
          <p:cNvSpPr txBox="1"/>
          <p:nvPr/>
        </p:nvSpPr>
        <p:spPr>
          <a:xfrm>
            <a:off x="3952732" y="5476325"/>
            <a:ext cx="657417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>
                <a:cs typeface="Calibri"/>
              </a:rPr>
              <a:t>Pesach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3469568" y="5453924"/>
            <a:ext cx="476897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>
                <a:cs typeface="Calibri"/>
              </a:rPr>
              <a:t>Shabbat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3884750" y="4389335"/>
            <a:ext cx="727159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Why is incarnation important?</a:t>
            </a:r>
          </a:p>
        </p:txBody>
      </p: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071105" y="5719839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091123" y="5738308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092139" y="3755137"/>
            <a:ext cx="0" cy="236659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279790" y="5724502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707208" y="5720003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628312" y="4737420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3392735" y="6429229"/>
            <a:ext cx="74304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>
                <a:cs typeface="Calibri"/>
              </a:rPr>
              <a:t>Teachings around creation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2925453" y="6403458"/>
            <a:ext cx="596460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>
                <a:cs typeface="Calibri"/>
              </a:rPr>
              <a:t>Animal rights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2257194" y="6375790"/>
            <a:ext cx="476897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/>
              <a:t>Christian views on environment</a:t>
            </a:r>
            <a:endParaRPr lang="en-GB" sz="600" dirty="0">
              <a:cs typeface="Calibri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1512556" y="6344128"/>
            <a:ext cx="654977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b="1" dirty="0"/>
              <a:t>stewardship</a:t>
            </a:r>
            <a:endParaRPr lang="en-GB" sz="600" b="1" dirty="0">
              <a:cs typeface="Calibri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1913632" y="5448118"/>
            <a:ext cx="692298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>
                <a:cs typeface="Calibri"/>
              </a:rPr>
              <a:t>Covenant/Abraham</a:t>
            </a:r>
            <a:endParaRPr lang="en-GB" sz="600" dirty="0">
              <a:ea typeface="Calibri"/>
              <a:cs typeface="Calibri"/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4252452" y="6379733"/>
            <a:ext cx="691070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>
                <a:cs typeface="Calibri"/>
              </a:rPr>
              <a:t>origins</a:t>
            </a:r>
          </a:p>
        </p:txBody>
      </p: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060601" y="6704089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491563" y="6667023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514737" y="6675626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763789" y="6704089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031669" y="6683348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TextBox 163"/>
          <p:cNvSpPr txBox="1"/>
          <p:nvPr/>
        </p:nvSpPr>
        <p:spPr>
          <a:xfrm>
            <a:off x="2254012" y="6402104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760233" y="7758101"/>
            <a:ext cx="116146" cy="260024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499183" y="7677153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829094" y="7677199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119604" y="7650098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TextBox 175"/>
          <p:cNvSpPr txBox="1"/>
          <p:nvPr/>
        </p:nvSpPr>
        <p:spPr>
          <a:xfrm>
            <a:off x="2080926" y="7350277"/>
            <a:ext cx="816833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>
                <a:cs typeface="Calibri"/>
              </a:rPr>
              <a:t>What is my worldview?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2570614" y="7337594"/>
            <a:ext cx="77004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What lens do we look at in religion?</a:t>
            </a:r>
            <a:endParaRPr lang="en-GB" sz="600" dirty="0">
              <a:cs typeface="Calibri"/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3172286" y="7358935"/>
            <a:ext cx="893828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b="1" dirty="0">
                <a:cs typeface="Calibri"/>
              </a:rPr>
              <a:t>Sociological study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3871576" y="7318357"/>
            <a:ext cx="69937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/>
              <a:t>How does our worldviews affect actions?</a:t>
            </a:r>
            <a:endParaRPr lang="en-GB" sz="600" dirty="0">
              <a:ea typeface="Calibri"/>
              <a:cs typeface="Calibri"/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1472596" y="7364778"/>
            <a:ext cx="620422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>
                <a:cs typeface="Calibri"/>
              </a:rPr>
              <a:t>What is a worldview?</a:t>
            </a:r>
            <a:endParaRPr lang="en-GB" sz="600" dirty="0">
              <a:ea typeface="Calibri"/>
              <a:cs typeface="Calibri"/>
            </a:endParaRPr>
          </a:p>
        </p:txBody>
      </p:sp>
      <p:sp>
        <p:nvSpPr>
          <p:cNvPr id="183" name="Rectangle 182"/>
          <p:cNvSpPr/>
          <p:nvPr/>
        </p:nvSpPr>
        <p:spPr>
          <a:xfrm>
            <a:off x="370369" y="7344994"/>
            <a:ext cx="1061760" cy="956203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1: What is religion and Worldviews?</a:t>
            </a:r>
            <a:endParaRPr lang="en-GB" sz="1100" b="1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4782617" y="6415448"/>
            <a:ext cx="1095882" cy="907832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2: Where did it start?</a:t>
            </a:r>
            <a:endParaRPr lang="en-GB" sz="1100" b="1" dirty="0">
              <a:solidFill>
                <a:schemeClr val="tx1"/>
              </a:solidFill>
              <a:cs typeface="Calibri"/>
            </a:endParaRP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2582542" y="3462931"/>
            <a:ext cx="1036942" cy="618859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1000" b="1" dirty="0">
                <a:solidFill>
                  <a:schemeClr val="tx1"/>
                </a:solidFill>
              </a:rPr>
              <a:t>TOPIC 5: What are the fundamental beliefs in Islam? </a:t>
            </a:r>
          </a:p>
          <a:p>
            <a:endParaRPr lang="en-GB" sz="1000" dirty="0">
              <a:solidFill>
                <a:schemeClr val="tx1"/>
              </a:solidFill>
            </a:endParaRPr>
          </a:p>
        </p:txBody>
      </p: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321832" y="7652434"/>
            <a:ext cx="1641" cy="29344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439751" y="4713656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3158333" y="4408713"/>
            <a:ext cx="727159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How was Jesus divine? </a:t>
            </a:r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236964" y="4696812"/>
            <a:ext cx="8591" cy="243212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2387851" y="4407963"/>
            <a:ext cx="727159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Why are </a:t>
            </a:r>
            <a:r>
              <a:rPr lang="en-GB" sz="600"/>
              <a:t>sacraments  important?</a:t>
            </a:r>
          </a:p>
        </p:txBody>
      </p: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4809571" y="3730630"/>
            <a:ext cx="5326" cy="22328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136898" y="2757155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Rectangle 186"/>
          <p:cNvSpPr/>
          <p:nvPr/>
        </p:nvSpPr>
        <p:spPr>
          <a:xfrm>
            <a:off x="63227" y="5554498"/>
            <a:ext cx="1427818" cy="825235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3 : What are the fundamental beliefs in Judaism?</a:t>
            </a:r>
            <a:endParaRPr lang="en-GB" sz="1100" b="1" dirty="0">
              <a:solidFill>
                <a:schemeClr val="tx1"/>
              </a:solidFill>
              <a:cs typeface="Calibri"/>
            </a:endParaRP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C2B020-C8AA-4FAF-18E1-17B51C4DE4D0}"/>
              </a:ext>
            </a:extLst>
          </p:cNvPr>
          <p:cNvSpPr/>
          <p:nvPr/>
        </p:nvSpPr>
        <p:spPr>
          <a:xfrm>
            <a:off x="5384155" y="4418092"/>
            <a:ext cx="1427818" cy="825235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3 : What are the fundamental beliefs in Christianity?</a:t>
            </a:r>
            <a:endParaRPr lang="en-GB" sz="1100" b="1" dirty="0">
              <a:solidFill>
                <a:schemeClr val="tx1"/>
              </a:solidFill>
              <a:cs typeface="Calibri"/>
            </a:endParaRP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A053C1-7D13-CAF5-F192-1AFDA370DEBF}"/>
              </a:ext>
            </a:extLst>
          </p:cNvPr>
          <p:cNvSpPr txBox="1"/>
          <p:nvPr/>
        </p:nvSpPr>
        <p:spPr>
          <a:xfrm>
            <a:off x="705093" y="1288265"/>
            <a:ext cx="1561458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800" dirty="0"/>
              <a:t>Discipline knowledge taught around sociology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CA92D3-0C50-52D2-AB21-131F1288AA41}"/>
              </a:ext>
            </a:extLst>
          </p:cNvPr>
          <p:cNvSpPr txBox="1"/>
          <p:nvPr/>
        </p:nvSpPr>
        <p:spPr>
          <a:xfrm>
            <a:off x="2317774" y="1320986"/>
            <a:ext cx="1561458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800" dirty="0"/>
              <a:t>Discipline knowledge taught around Theology</a:t>
            </a: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4A91987-3E9D-E2AA-2A0E-77F6D5142BFF}"/>
              </a:ext>
            </a:extLst>
          </p:cNvPr>
          <p:cNvCxnSpPr>
            <a:cxnSpLocks/>
          </p:cNvCxnSpPr>
          <p:nvPr/>
        </p:nvCxnSpPr>
        <p:spPr>
          <a:xfrm flipV="1">
            <a:off x="4510298" y="7662499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3FDF5C92-FC5C-03AF-3A6B-0F9F599F5DB7}"/>
              </a:ext>
            </a:extLst>
          </p:cNvPr>
          <p:cNvSpPr txBox="1"/>
          <p:nvPr/>
        </p:nvSpPr>
        <p:spPr>
          <a:xfrm>
            <a:off x="4355153" y="7333010"/>
            <a:ext cx="69937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/>
              <a:t>How is it shown in religion?</a:t>
            </a:r>
            <a:endParaRPr lang="en-GB" sz="600" dirty="0">
              <a:ea typeface="Calibri"/>
              <a:cs typeface="Calibri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6D7D9D5-3291-F081-2C51-9E50F366C5E7}"/>
              </a:ext>
            </a:extLst>
          </p:cNvPr>
          <p:cNvCxnSpPr>
            <a:cxnSpLocks/>
          </p:cNvCxnSpPr>
          <p:nvPr/>
        </p:nvCxnSpPr>
        <p:spPr>
          <a:xfrm flipV="1">
            <a:off x="1690105" y="5705185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D55CF02-2C38-BC40-0D83-FB8A945CAB48}"/>
              </a:ext>
            </a:extLst>
          </p:cNvPr>
          <p:cNvSpPr txBox="1"/>
          <p:nvPr/>
        </p:nvSpPr>
        <p:spPr>
          <a:xfrm>
            <a:off x="1342132" y="5404156"/>
            <a:ext cx="692298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>
                <a:cs typeface="Calibri"/>
              </a:rPr>
              <a:t>Abrahamic religions</a:t>
            </a:r>
            <a:endParaRPr lang="en-GB" sz="600" dirty="0">
              <a:ea typeface="Calibri"/>
              <a:cs typeface="Calibri"/>
            </a:endParaRPr>
          </a:p>
        </p:txBody>
      </p:sp>
      <p:sp>
        <p:nvSpPr>
          <p:cNvPr id="11" name="TextBox 171">
            <a:extLst>
              <a:ext uri="{FF2B5EF4-FFF2-40B4-BE49-F238E27FC236}">
                <a16:creationId xmlns:a16="http://schemas.microsoft.com/office/drawing/2014/main" id="{C01E975B-BB46-0128-E7E4-AA554D46DFF3}"/>
              </a:ext>
            </a:extLst>
          </p:cNvPr>
          <p:cNvSpPr txBox="1"/>
          <p:nvPr/>
        </p:nvSpPr>
        <p:spPr>
          <a:xfrm>
            <a:off x="1381407" y="2561572"/>
            <a:ext cx="62845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600" dirty="0"/>
              <a:t>What is Hajj?</a:t>
            </a:r>
          </a:p>
        </p:txBody>
      </p:sp>
      <p:sp>
        <p:nvSpPr>
          <p:cNvPr id="12" name="TextBox 157">
            <a:extLst>
              <a:ext uri="{FF2B5EF4-FFF2-40B4-BE49-F238E27FC236}">
                <a16:creationId xmlns:a16="http://schemas.microsoft.com/office/drawing/2014/main" id="{CCF99DAA-C00D-6274-6E81-8772F39C0AF2}"/>
              </a:ext>
            </a:extLst>
          </p:cNvPr>
          <p:cNvSpPr txBox="1"/>
          <p:nvPr/>
        </p:nvSpPr>
        <p:spPr>
          <a:xfrm>
            <a:off x="1947295" y="2547810"/>
            <a:ext cx="775467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600" dirty="0"/>
              <a:t>What is </a:t>
            </a:r>
            <a:r>
              <a:rPr lang="en-GB" sz="600"/>
              <a:t>Ramadan</a:t>
            </a:r>
            <a:r>
              <a:rPr lang="en-GB" sz="600" dirty="0"/>
              <a:t>?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2C9311-71F4-A074-A4D7-FEF1BF8C8A5E}"/>
              </a:ext>
            </a:extLst>
          </p:cNvPr>
          <p:cNvCxnSpPr>
            <a:cxnSpLocks/>
          </p:cNvCxnSpPr>
          <p:nvPr/>
        </p:nvCxnSpPr>
        <p:spPr>
          <a:xfrm flipV="1">
            <a:off x="1826331" y="4639174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EAAD0570-2448-C742-18F7-F7E0E2061EAB}"/>
              </a:ext>
            </a:extLst>
          </p:cNvPr>
          <p:cNvSpPr txBox="1"/>
          <p:nvPr/>
        </p:nvSpPr>
        <p:spPr>
          <a:xfrm>
            <a:off x="1803952" y="4366890"/>
            <a:ext cx="53671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600" dirty="0">
                <a:cs typeface="Segoe UI"/>
              </a:rPr>
              <a:t>Whay are sources of authority important?</a:t>
            </a:r>
            <a:endParaRPr lang="en-GB" sz="600" dirty="0">
              <a:ea typeface="Calibri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983352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aff96f5-a7d4-4f1d-8526-ffc6a0e3c1dd" xsi:nil="true"/>
    <lcf76f155ced4ddcb4097134ff3c332f xmlns="2ae8b9b8-deb7-4e47-ba09-cc2898df0d8c">
      <Terms xmlns="http://schemas.microsoft.com/office/infopath/2007/PartnerControls"/>
    </lcf76f155ced4ddcb4097134ff3c332f>
    <Beth xmlns="2ae8b9b8-deb7-4e47-ba09-cc2898df0d8c" xsi:nil="true"/>
    <DateandTime xmlns="2ae8b9b8-deb7-4e47-ba09-cc2898df0d8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9E0B2B11D76E45A4A8CA10C7FC0931" ma:contentTypeVersion="21" ma:contentTypeDescription="Create a new document." ma:contentTypeScope="" ma:versionID="7b5ab6c6d5cea6e5a058d3189d50fcfb">
  <xsd:schema xmlns:xsd="http://www.w3.org/2001/XMLSchema" xmlns:xs="http://www.w3.org/2001/XMLSchema" xmlns:p="http://schemas.microsoft.com/office/2006/metadata/properties" xmlns:ns2="2ae8b9b8-deb7-4e47-ba09-cc2898df0d8c" xmlns:ns3="baff96f5-a7d4-4f1d-8526-ffc6a0e3c1dd" targetNamespace="http://schemas.microsoft.com/office/2006/metadata/properties" ma:root="true" ma:fieldsID="41a9c2034204a5b9543db65af6179092" ns2:_="" ns3:_="">
    <xsd:import namespace="2ae8b9b8-deb7-4e47-ba09-cc2898df0d8c"/>
    <xsd:import namespace="baff96f5-a7d4-4f1d-8526-ffc6a0e3c1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Beth" minOccurs="0"/>
                <xsd:element ref="ns2:MediaServiceLocation" minOccurs="0"/>
                <xsd:element ref="ns2:DateandTim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e8b9b8-deb7-4e47-ba09-cc2898df0d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Beth" ma:index="19" nillable="true" ma:displayName="Beth" ma:format="DateTime" ma:internalName="Beth">
      <xsd:simpleType>
        <xsd:restriction base="dms:DateTime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DateandTime" ma:index="21" nillable="true" ma:displayName="Date and Time" ma:format="DateOnly" ma:internalName="DateandTime">
      <xsd:simpleType>
        <xsd:restriction base="dms:DateTime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1f716dc5-a102-461f-8ebd-7330aa7d30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f96f5-a7d4-4f1d-8526-ffc6a0e3c1d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06046488-a493-40a3-aad1-5cc745c4a11b}" ma:internalName="TaxCatchAll" ma:showField="CatchAllData" ma:web="baff96f5-a7d4-4f1d-8526-ffc6a0e3c1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A92F712-C098-4681-A67F-E82847D52905}">
  <ds:schemaRefs>
    <ds:schemaRef ds:uri="http://schemas.microsoft.com/office/2006/metadata/properties"/>
    <ds:schemaRef ds:uri="http://schemas.microsoft.com/office/infopath/2007/PartnerControls"/>
    <ds:schemaRef ds:uri="baff96f5-a7d4-4f1d-8526-ffc6a0e3c1dd"/>
    <ds:schemaRef ds:uri="2ae8b9b8-deb7-4e47-ba09-cc2898df0d8c"/>
  </ds:schemaRefs>
</ds:datastoreItem>
</file>

<file path=customXml/itemProps2.xml><?xml version="1.0" encoding="utf-8"?>
<ds:datastoreItem xmlns:ds="http://schemas.openxmlformats.org/officeDocument/2006/customXml" ds:itemID="{0C5C9A72-EC7F-444C-BBD8-51691CBAFB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e8b9b8-deb7-4e47-ba09-cc2898df0d8c"/>
    <ds:schemaRef ds:uri="baff96f5-a7d4-4f1d-8526-ffc6a0e3c1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7225969-25D3-4AA4-A28E-BD75C428B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752</TotalTime>
  <Words>343</Words>
  <Application>Microsoft Office PowerPoint</Application>
  <PresentationFormat>A4 Paper (210x297 mm)</PresentationFormat>
  <Paragraphs>58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BHS Learning Journey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Starkey</dc:creator>
  <cp:lastModifiedBy>Ruth Metcalfe</cp:lastModifiedBy>
  <cp:revision>291</cp:revision>
  <dcterms:created xsi:type="dcterms:W3CDTF">2019-07-02T10:31:49Z</dcterms:created>
  <dcterms:modified xsi:type="dcterms:W3CDTF">2026-04-13T08:30:54Z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0x0101009B9E0B2B11D76E45A4A8CA10C7FC0931</vt:lpwstr>
  </property>
  <property fmtid="{D5CDD505-2E9C-101B-9397-08002B2CF9AE}" pid="3" name="MediaServiceImageTags">
    <vt:lpwstr/>
  </property>
</Properties>
</file>