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0" d="100"/>
          <a:sy n="140" d="100"/>
        </p:scale>
        <p:origin x="1356" y="-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2" y="8454110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044180" y="8009979"/>
            <a:ext cx="1287342" cy="4459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Can I use Key Words to describe music?</a:t>
            </a:r>
          </a:p>
        </p:txBody>
      </p:sp>
      <p:sp>
        <p:nvSpPr>
          <p:cNvPr id="273" name="Oval 272"/>
          <p:cNvSpPr/>
          <p:nvPr/>
        </p:nvSpPr>
        <p:spPr>
          <a:xfrm>
            <a:off x="4741111" y="67474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810788" y="7050729"/>
            <a:ext cx="908362" cy="4060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Notation Test</a:t>
            </a:r>
          </a:p>
        </p:txBody>
      </p:sp>
      <p:sp>
        <p:nvSpPr>
          <p:cNvPr id="262" name="Oval 261"/>
          <p:cNvSpPr/>
          <p:nvPr/>
        </p:nvSpPr>
        <p:spPr>
          <a:xfrm>
            <a:off x="1076481" y="81863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847776" y="357360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296" name="Oval 295"/>
          <p:cNvSpPr/>
          <p:nvPr/>
        </p:nvSpPr>
        <p:spPr>
          <a:xfrm>
            <a:off x="879742" y="553620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8440" y="4911372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Where does the music come from?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15818" y="274448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990748" y="2412959"/>
            <a:ext cx="1230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use websites and books as sources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83103" y="276544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646037" y="3368199"/>
            <a:ext cx="8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different genres use their instruments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tell the difference between genres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43637" y="3382493"/>
            <a:ext cx="86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my favourite genre of music is and why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031669" y="2447534"/>
            <a:ext cx="93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which bands or artists I like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071668" y="2448163"/>
            <a:ext cx="1095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conduct independent  research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861720" y="3348643"/>
            <a:ext cx="83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different genres there are in England.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602777" y="4493375"/>
            <a:ext cx="1321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 I know what music from India sounds like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22877" y="4425432"/>
            <a:ext cx="109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play and use a pentatonic scale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675597" y="4436348"/>
            <a:ext cx="111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an Indian Raga is and can create one.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45018" y="5720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564708" y="5395407"/>
            <a:ext cx="74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Baroque period music sounds like?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257965" y="5425577"/>
            <a:ext cx="70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what music form the Classical period sounds like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006514" y="5406105"/>
            <a:ext cx="934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some composers from these eras.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09979" y="4347417"/>
            <a:ext cx="76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what music from China sounds like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891747" y="5360536"/>
            <a:ext cx="95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what Renaissance period music sounds like.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277762" y="6349885"/>
            <a:ext cx="96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use different tones on the keyboard.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032820" y="6349175"/>
            <a:ext cx="648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recognise different music symbols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590323" y="6336686"/>
            <a:ext cx="99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music can create different atmospheres.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529483" y="6410354"/>
            <a:ext cx="89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how music can be used to represent different animals.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360876" y="6402942"/>
            <a:ext cx="826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structure music that I create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ectangle 184"/>
          <p:cNvSpPr/>
          <p:nvPr/>
        </p:nvSpPr>
        <p:spPr>
          <a:xfrm>
            <a:off x="34650" y="5654244"/>
            <a:ext cx="1095882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History of Music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941605" y="7401297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 know how music is written down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656547" y="7347637"/>
            <a:ext cx="77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find my way around a keyboard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 know how to use correct music vocabulary.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018941" y="7379730"/>
            <a:ext cx="1044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" dirty="0"/>
              <a:t>I know how to use my key words with confidence.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do I already know?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A57B71-CC8F-40E1-A30F-8D1DEC9B7353}"/>
              </a:ext>
            </a:extLst>
          </p:cNvPr>
          <p:cNvSpPr/>
          <p:nvPr/>
        </p:nvSpPr>
        <p:spPr>
          <a:xfrm>
            <a:off x="5592790" y="5905829"/>
            <a:ext cx="1128940" cy="3866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Recognising music from history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1E7457-4544-4F71-9826-9B58E4AAE731}"/>
              </a:ext>
            </a:extLst>
          </p:cNvPr>
          <p:cNvSpPr/>
          <p:nvPr/>
        </p:nvSpPr>
        <p:spPr>
          <a:xfrm>
            <a:off x="5967222" y="4705174"/>
            <a:ext cx="881533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4: World Music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C56A764-93EB-4C7C-B099-1D53A43BFDFE}"/>
              </a:ext>
            </a:extLst>
          </p:cNvPr>
          <p:cNvSpPr/>
          <p:nvPr/>
        </p:nvSpPr>
        <p:spPr>
          <a:xfrm>
            <a:off x="18440" y="7918221"/>
            <a:ext cx="1037184" cy="11023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1: Foundations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17A506F-D0B1-4B22-AAEB-22DB00D919E3}"/>
              </a:ext>
            </a:extLst>
          </p:cNvPr>
          <p:cNvSpPr/>
          <p:nvPr/>
        </p:nvSpPr>
        <p:spPr>
          <a:xfrm>
            <a:off x="5969681" y="6639110"/>
            <a:ext cx="876613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Programme Music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86D547-2C0F-4709-8090-FE2692A8BF1C}"/>
              </a:ext>
            </a:extLst>
          </p:cNvPr>
          <p:cNvSpPr/>
          <p:nvPr/>
        </p:nvSpPr>
        <p:spPr>
          <a:xfrm>
            <a:off x="25356" y="3493376"/>
            <a:ext cx="779054" cy="10773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5: Genres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00921FE-9EBD-455C-975D-8730A457137F}"/>
              </a:ext>
            </a:extLst>
          </p:cNvPr>
          <p:cNvSpPr/>
          <p:nvPr/>
        </p:nvSpPr>
        <p:spPr>
          <a:xfrm>
            <a:off x="6037401" y="2244834"/>
            <a:ext cx="779054" cy="12256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6: Band Study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B86B3B4-290E-4786-B046-81DE26182DAB}"/>
              </a:ext>
            </a:extLst>
          </p:cNvPr>
          <p:cNvSpPr/>
          <p:nvPr/>
        </p:nvSpPr>
        <p:spPr>
          <a:xfrm>
            <a:off x="5275407" y="3792398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Playing the keyboard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4324</TotalTime>
  <Words>408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52</cp:revision>
  <dcterms:created xsi:type="dcterms:W3CDTF">2019-07-02T10:31:49Z</dcterms:created>
  <dcterms:modified xsi:type="dcterms:W3CDTF">2022-02-24T12:01:27Z</dcterms:modified>
</cp:coreProperties>
</file>