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445B4-C1FD-EBEA-4475-10AD0AA337C8}" v="248" dt="2021-08-23T17:01:4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130" d="100"/>
          <a:sy n="130" d="100"/>
        </p:scale>
        <p:origin x="630" y="-3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28632" y="2986931"/>
            <a:ext cx="6495304" cy="6404994"/>
            <a:chOff x="99486" y="2979359"/>
            <a:chExt cx="6758514" cy="640499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8007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2998" y="2979359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535221" y="9382908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291163" y="7707258"/>
            <a:ext cx="6114" cy="4254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42820" y="7687568"/>
            <a:ext cx="1813" cy="24203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6853" y="7654674"/>
            <a:ext cx="0" cy="2500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1911" y="7678476"/>
            <a:ext cx="0" cy="210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542607" y="7612281"/>
            <a:ext cx="6360" cy="334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4278" y="8108330"/>
            <a:ext cx="1030602" cy="74578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1)Being a scientist 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 </a:t>
            </a:r>
            <a:r>
              <a:rPr lang="en-GB" sz="800" dirty="0">
                <a:solidFill>
                  <a:schemeClr val="tx1"/>
                </a:solidFill>
              </a:rPr>
              <a:t>A</a:t>
            </a:r>
            <a:r>
              <a:rPr lang="en-GB" sz="800" dirty="0" smtClean="0">
                <a:solidFill>
                  <a:schemeClr val="tx1"/>
                </a:solidFill>
              </a:rPr>
              <a:t>cids </a:t>
            </a:r>
            <a:r>
              <a:rPr lang="en-GB" sz="800" dirty="0">
                <a:solidFill>
                  <a:schemeClr val="tx1"/>
                </a:solidFill>
              </a:rPr>
              <a:t>and Alkalis</a:t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4278" y="8854514"/>
            <a:ext cx="1030601" cy="7147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Writing a method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74046" y="7518333"/>
            <a:ext cx="969344" cy="801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 </a:t>
            </a:r>
            <a:r>
              <a:rPr lang="en-GB" sz="800" dirty="0" smtClean="0">
                <a:solidFill>
                  <a:schemeClr val="tx1"/>
                </a:solidFill>
              </a:rPr>
              <a:t>The difference between the organelles in animal and plant cells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874047" y="6738915"/>
            <a:ext cx="969344" cy="7794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1)Cells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2)Forces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5249" y="6707425"/>
            <a:ext cx="4321" cy="2664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118" idx="2"/>
          </p:cNvCxnSpPr>
          <p:nvPr/>
        </p:nvCxnSpPr>
        <p:spPr>
          <a:xfrm flipH="1" flipV="1">
            <a:off x="2163373" y="5795849"/>
            <a:ext cx="1404" cy="1361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5423" y="6780445"/>
            <a:ext cx="0" cy="1716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7533" y="6612063"/>
            <a:ext cx="2043" cy="3229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6055" y="6694293"/>
            <a:ext cx="8070" cy="2867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05311" y="6698006"/>
            <a:ext cx="6082" cy="2541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3064" y="6515976"/>
            <a:ext cx="904406" cy="8957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Drawing accurate particle models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-24609" y="5680949"/>
            <a:ext cx="915299" cy="8317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1)Body </a:t>
            </a:r>
            <a:r>
              <a:rPr lang="en-GB" sz="800" dirty="0" smtClean="0">
                <a:solidFill>
                  <a:schemeClr val="tx1"/>
                </a:solidFill>
              </a:rPr>
              <a:t>systems</a:t>
            </a:r>
            <a:r>
              <a:rPr lang="en-GB" sz="800" dirty="0">
                <a:solidFill>
                  <a:schemeClr val="tx1"/>
                </a:solidFill>
              </a:rPr>
              <a:t/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2)Particle </a:t>
            </a:r>
            <a:r>
              <a:rPr lang="en-GB" sz="800" dirty="0" smtClean="0">
                <a:solidFill>
                  <a:schemeClr val="tx1"/>
                </a:solidFill>
              </a:rPr>
              <a:t>theory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50567" y="5362916"/>
            <a:ext cx="1001556" cy="7553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 </a:t>
            </a:r>
            <a:r>
              <a:rPr lang="en-GB" sz="800" dirty="0" smtClean="0">
                <a:solidFill>
                  <a:schemeClr val="tx1"/>
                </a:solidFill>
              </a:rPr>
              <a:t>How organisms are adapted for their habitat.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50567" y="4566448"/>
            <a:ext cx="1001556" cy="78547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 Light +Sound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 smtClean="0">
                <a:solidFill>
                  <a:schemeClr val="tx1"/>
                </a:solidFill>
              </a:rPr>
              <a:t>2)Reproduction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78" y="158198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1997" y="5734475"/>
            <a:ext cx="4058" cy="2217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11307" y="5728043"/>
            <a:ext cx="1" cy="2328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765047"/>
            <a:ext cx="4013" cy="2030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67094" y="5790786"/>
            <a:ext cx="8651" cy="1928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67099" y="4676407"/>
            <a:ext cx="9015" cy="2905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38077" y="4712857"/>
            <a:ext cx="12828" cy="2703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52771" y="4754156"/>
            <a:ext cx="1361" cy="2378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82893" y="4692919"/>
            <a:ext cx="14345" cy="2724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3362" y="4707170"/>
            <a:ext cx="3281" cy="2921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-11250" y="4168119"/>
            <a:ext cx="933055" cy="91796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physical </a:t>
            </a:r>
            <a:r>
              <a:rPr lang="en-GB" sz="800" dirty="0">
                <a:solidFill>
                  <a:schemeClr val="tx1"/>
                </a:solidFill>
              </a:rPr>
              <a:t>and chemical reactions. 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-11249" y="3380626"/>
            <a:ext cx="93305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1)Chemical Reactions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/>
            </a:r>
            <a:br>
              <a:rPr lang="en-GB" sz="800" dirty="0">
                <a:solidFill>
                  <a:schemeClr val="tx1"/>
                </a:solidFill>
                <a:cs typeface="Calibri"/>
              </a:rPr>
            </a:br>
            <a:r>
              <a:rPr lang="en-GB" sz="800" dirty="0">
                <a:solidFill>
                  <a:schemeClr val="tx1"/>
                </a:solidFill>
              </a:rPr>
              <a:t>2) </a:t>
            </a:r>
            <a:r>
              <a:rPr lang="en-GB" sz="800" dirty="0" smtClean="0">
                <a:solidFill>
                  <a:schemeClr val="tx1"/>
                </a:solidFill>
                <a:ea typeface="+mn-lt"/>
                <a:cs typeface="+mn-lt"/>
              </a:rPr>
              <a:t>Food and digestion</a:t>
            </a:r>
            <a:r>
              <a:rPr lang="en-GB" sz="800" dirty="0"/>
              <a:t/>
            </a:r>
            <a:br>
              <a:rPr lang="en-GB" sz="800" dirty="0"/>
            </a:b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7321" y="3743315"/>
            <a:ext cx="293" cy="2215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52049" y="3743315"/>
            <a:ext cx="1090" cy="2395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3436" y="3780930"/>
            <a:ext cx="0" cy="2134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67099" y="3785727"/>
            <a:ext cx="18548" cy="190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777783"/>
            <a:ext cx="36939" cy="1829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824217" y="1812811"/>
            <a:ext cx="1022791" cy="7560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 Space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  <a:cs typeface="Calibri"/>
              </a:rPr>
              <a:t>2) </a:t>
            </a:r>
            <a:r>
              <a:rPr lang="en-GB" sz="800" dirty="0" smtClean="0">
                <a:solidFill>
                  <a:schemeClr val="tx1"/>
                </a:solidFill>
                <a:cs typeface="Calibri"/>
              </a:rPr>
              <a:t>Interdependence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824218" y="2543118"/>
            <a:ext cx="1026064" cy="8476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function of organs in the digestive system. 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4841" y="2799449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3939" y="2791849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28385" y="2825539"/>
            <a:ext cx="1662" cy="1413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82196" y="2758580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59339" y="2710774"/>
            <a:ext cx="6562" cy="27615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8636" y="1663367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7300" y="7342993"/>
            <a:ext cx="7277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hazards in a lab?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87914" y="6359380"/>
            <a:ext cx="1103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</a:t>
            </a:r>
            <a:r>
              <a:rPr lang="en-GB" sz="700" dirty="0" smtClean="0"/>
              <a:t>an animal </a:t>
            </a:r>
            <a:r>
              <a:rPr lang="en-GB" sz="700" dirty="0"/>
              <a:t>cell?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289960" y="7365434"/>
            <a:ext cx="73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</a:t>
            </a:r>
            <a:r>
              <a:rPr lang="en-GB" sz="700" dirty="0" smtClean="0"/>
              <a:t>concentrated and dilute acid?</a:t>
            </a:r>
            <a:endParaRPr lang="en-GB" sz="700" dirty="0"/>
          </a:p>
        </p:txBody>
      </p:sp>
      <p:sp>
        <p:nvSpPr>
          <p:cNvPr id="79" name="TextBox 78"/>
          <p:cNvSpPr txBox="1"/>
          <p:nvPr/>
        </p:nvSpPr>
        <p:spPr>
          <a:xfrm>
            <a:off x="3988115" y="7370699"/>
            <a:ext cx="11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neutralisation reaction?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57557" y="7352458"/>
            <a:ext cx="918470" cy="42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three variables in a practical?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91267" y="6367305"/>
            <a:ext cx="9739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93" name="TextBox 92"/>
          <p:cNvSpPr txBox="1"/>
          <p:nvPr/>
        </p:nvSpPr>
        <p:spPr>
          <a:xfrm>
            <a:off x="1733391" y="636494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resultant </a:t>
            </a:r>
          </a:p>
          <a:p>
            <a:r>
              <a:rPr lang="en-GB" sz="700" dirty="0"/>
              <a:t>force?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322929" y="633244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un/balanced force?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04897" y="6370685"/>
            <a:ext cx="9244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2960218" y="6364061"/>
            <a:ext cx="8670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32360" y="542915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freezing and melting?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729832" y="5380351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antagonistic muscles?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617228" y="5401042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states of matter?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051714" y="5425680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respiration</a:t>
            </a:r>
            <a:r>
              <a:rPr lang="en-GB" sz="700" b="1" dirty="0"/>
              <a:t>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394735" y="5466951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Name key organ systems.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822156" y="4378748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is sound detected</a:t>
            </a:r>
            <a:r>
              <a:rPr lang="en-GB" sz="700" b="1" dirty="0"/>
              <a:t>?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351436" y="4382776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reflection + refraction</a:t>
            </a:r>
            <a:r>
              <a:rPr lang="en-GB" sz="700" b="1" dirty="0"/>
              <a:t>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672555" y="3416239"/>
            <a:ext cx="100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organs in digestion</a:t>
            </a:r>
            <a:r>
              <a:rPr lang="en-GB" sz="700" b="1" dirty="0"/>
              <a:t>?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776322" y="2456577"/>
            <a:ext cx="86708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an extremophile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173343" y="4355148"/>
            <a:ext cx="8670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 food chain and web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255765" y="3370229"/>
            <a:ext cx="5899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key gas tests</a:t>
            </a:r>
            <a:r>
              <a:rPr lang="en-GB" sz="700" b="1" dirty="0"/>
              <a:t>?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8272" y="339918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eat well plate</a:t>
            </a:r>
            <a:r>
              <a:rPr lang="en-GB" sz="700" b="1" dirty="0"/>
              <a:t>?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343798" y="2333874"/>
            <a:ext cx="9242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 smtClean="0">
                <a:ea typeface="+mn-lt"/>
                <a:cs typeface="+mn-lt"/>
              </a:rPr>
              <a:t>What is</a:t>
            </a:r>
            <a:r>
              <a:rPr lang="en-GB" sz="700" dirty="0">
                <a:ea typeface="+mn-lt"/>
                <a:cs typeface="+mn-lt"/>
              </a:rPr>
              <a:t> </a:t>
            </a:r>
            <a:endParaRPr lang="en-GB" sz="700" dirty="0" smtClean="0">
              <a:ea typeface="+mn-lt"/>
              <a:cs typeface="+mn-lt"/>
            </a:endParaRPr>
          </a:p>
          <a:p>
            <a:r>
              <a:rPr lang="en-GB" sz="700" dirty="0" smtClean="0">
                <a:ea typeface="+mn-lt"/>
                <a:cs typeface="+mn-lt"/>
              </a:rPr>
              <a:t>Bioaccumulation</a:t>
            </a:r>
            <a:r>
              <a:rPr lang="en-GB" sz="700" dirty="0">
                <a:ea typeface="+mn-lt"/>
                <a:cs typeface="+mn-lt"/>
              </a:rPr>
              <a:t>?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468340" y="4365741"/>
            <a:ext cx="8670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the menstrual cycle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760012" y="4438447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 fertilisation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163697" y="243947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phases of the moon</a:t>
            </a:r>
            <a:r>
              <a:rPr lang="en-GB" sz="700" b="1" dirty="0"/>
              <a:t>?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521288" y="2436267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satellite</a:t>
            </a:r>
            <a:r>
              <a:rPr lang="en-GB" sz="700" b="1" dirty="0"/>
              <a:t>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842400" y="3376364"/>
            <a:ext cx="866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different types of chemical reactions?</a:t>
            </a:r>
            <a:endParaRPr lang="en-GB" sz="7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803108" y="3390782"/>
            <a:ext cx="867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key indications of a chemical reaction happening?</a:t>
            </a:r>
            <a:endParaRPr lang="en-GB" sz="7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C812F17-4AFA-4517-9C94-959C932BE772}"/>
              </a:ext>
            </a:extLst>
          </p:cNvPr>
          <p:cNvSpPr txBox="1"/>
          <p:nvPr/>
        </p:nvSpPr>
        <p:spPr>
          <a:xfrm>
            <a:off x="1628208" y="2392735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is the order of the </a:t>
            </a:r>
            <a:r>
              <a:rPr lang="en-GB" sz="700" dirty="0" smtClean="0"/>
              <a:t>planets in our solar system?</a:t>
            </a:r>
            <a:endParaRPr lang="en-GB" sz="700" dirty="0">
              <a:cs typeface="Calibri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17585" y="7337196"/>
            <a:ext cx="918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does an accurate graph look like?</a:t>
            </a:r>
            <a:endParaRPr lang="en-GB" sz="7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656434" y="6352697"/>
            <a:ext cx="8755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</a:t>
            </a:r>
            <a:r>
              <a:rPr lang="en-GB" sz="700" dirty="0" smtClean="0"/>
              <a:t>a plant </a:t>
            </a:r>
            <a:r>
              <a:rPr lang="en-GB" sz="700" dirty="0"/>
              <a:t>cell?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930813" y="6441595"/>
            <a:ext cx="8670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is diffusion?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0071B-0B0E-421F-81FA-B55087F95314}">
  <ds:schemaRefs>
    <ds:schemaRef ds:uri="http://schemas.microsoft.com/office/2006/documentManagement/types"/>
    <ds:schemaRef ds:uri="1ccfb3b9-5c03-4012-82d0-741db3a39192"/>
    <ds:schemaRef ds:uri="http://www.w3.org/XML/1998/namespace"/>
    <ds:schemaRef ds:uri="http://purl.org/dc/dcmitype/"/>
    <ds:schemaRef ds:uri="6000f9f4-4ba0-4a48-a68f-9cd618ac1877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6E2A14-68D6-4752-BF68-883FF34EB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2C95AC-5736-4F69-9643-4F8D78685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426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96</cp:revision>
  <dcterms:created xsi:type="dcterms:W3CDTF">2019-07-02T10:31:49Z</dcterms:created>
  <dcterms:modified xsi:type="dcterms:W3CDTF">2022-07-20T20:24:00Z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529400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