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445B4-C1FD-EBEA-4475-10AD0AA337C8}" v="248" dt="2021-08-23T17:01:45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120" d="100"/>
          <a:sy n="120" d="100"/>
        </p:scale>
        <p:origin x="828" y="-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19969" y="2976896"/>
            <a:ext cx="6758514" cy="6404994"/>
            <a:chOff x="99486" y="2979359"/>
            <a:chExt cx="6758514" cy="6404994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38007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2998" y="2979359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535221" y="9382908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291163" y="7707258"/>
            <a:ext cx="6114" cy="42541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242820" y="7687568"/>
            <a:ext cx="1813" cy="24203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6853" y="7654674"/>
            <a:ext cx="0" cy="25002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1911" y="7678476"/>
            <a:ext cx="0" cy="2101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542607" y="7612281"/>
            <a:ext cx="6360" cy="3345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-4277" y="8006622"/>
            <a:ext cx="860878" cy="84749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1)Being a scientist 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2) Cells</a:t>
            </a:r>
            <a:r>
              <a:rPr lang="en-GB" sz="800" dirty="0">
                <a:solidFill>
                  <a:schemeClr val="tx1"/>
                </a:solidFill>
              </a:rPr>
              <a:t/>
            </a:r>
            <a:br>
              <a:rPr lang="en-GB" sz="800" dirty="0">
                <a:solidFill>
                  <a:schemeClr val="tx1"/>
                </a:solidFill>
              </a:rPr>
            </a:b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Sep-Oct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-4277" y="8854513"/>
            <a:ext cx="853712" cy="93544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Writing a method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971774" y="7528740"/>
            <a:ext cx="886225" cy="8017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971774" y="6738915"/>
            <a:ext cx="877457" cy="77941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1)Acids and Alkalis</a:t>
            </a:r>
            <a:r>
              <a:rPr lang="en-GB" sz="800" dirty="0">
                <a:solidFill>
                  <a:schemeClr val="tx1"/>
                </a:solidFill>
              </a:rPr>
              <a:t/>
            </a:r>
            <a:br>
              <a:rPr lang="en-GB" sz="800" dirty="0">
                <a:solidFill>
                  <a:schemeClr val="tx1"/>
                </a:solidFill>
              </a:rPr>
            </a:br>
            <a:r>
              <a:rPr lang="en-GB" sz="800" dirty="0" smtClean="0">
                <a:solidFill>
                  <a:schemeClr val="tx1"/>
                </a:solidFill>
              </a:rPr>
              <a:t>2)Body systems + Respiration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Nov-Dec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45249" y="6707425"/>
            <a:ext cx="4321" cy="26640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18" idx="2"/>
          </p:cNvCxnSpPr>
          <p:nvPr/>
        </p:nvCxnSpPr>
        <p:spPr>
          <a:xfrm flipH="1" flipV="1">
            <a:off x="2061293" y="6790068"/>
            <a:ext cx="1404" cy="1361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5423" y="6780445"/>
            <a:ext cx="0" cy="1716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23659" y="6780445"/>
            <a:ext cx="3874" cy="15456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stCxn id="250" idx="2"/>
          </p:cNvCxnSpPr>
          <p:nvPr/>
        </p:nvCxnSpPr>
        <p:spPr>
          <a:xfrm flipH="1" flipV="1">
            <a:off x="3458733" y="6684258"/>
            <a:ext cx="4800" cy="25128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76114" y="6713486"/>
            <a:ext cx="6082" cy="25412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23064" y="6515976"/>
            <a:ext cx="990018" cy="8957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How organisms are adapted for their habitat.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-24608" y="5680949"/>
            <a:ext cx="991562" cy="8317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1)Forces</a:t>
            </a:r>
            <a:r>
              <a:rPr lang="en-GB" sz="800" dirty="0">
                <a:solidFill>
                  <a:schemeClr val="tx1"/>
                </a:solidFill>
              </a:rPr>
              <a:t/>
            </a:r>
            <a:br>
              <a:rPr lang="en-GB" sz="800" dirty="0">
                <a:solidFill>
                  <a:schemeClr val="tx1"/>
                </a:solidFill>
              </a:rPr>
            </a:br>
            <a:r>
              <a:rPr lang="en-GB" sz="800" dirty="0" smtClean="0">
                <a:solidFill>
                  <a:schemeClr val="tx1"/>
                </a:solidFill>
              </a:rPr>
              <a:t>2)Interdependence</a:t>
            </a:r>
          </a:p>
          <a:p>
            <a:r>
              <a:rPr lang="en-GB" sz="700" b="1" dirty="0" smtClean="0">
                <a:solidFill>
                  <a:schemeClr val="tx1"/>
                </a:solidFill>
              </a:rPr>
              <a:t>Date</a:t>
            </a:r>
            <a:r>
              <a:rPr lang="en-GB" sz="700" dirty="0">
                <a:solidFill>
                  <a:schemeClr val="tx1"/>
                </a:solidFill>
              </a:rPr>
              <a:t>: Jan - Feb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850567" y="5362916"/>
            <a:ext cx="1001556" cy="7553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 </a:t>
            </a:r>
            <a:r>
              <a:rPr lang="en-GB" sz="800" dirty="0" smtClean="0">
                <a:solidFill>
                  <a:schemeClr val="tx1"/>
                </a:solidFill>
              </a:rPr>
              <a:t>Drawing </a:t>
            </a:r>
            <a:r>
              <a:rPr lang="en-GB" sz="800" dirty="0">
                <a:solidFill>
                  <a:schemeClr val="tx1"/>
                </a:solidFill>
              </a:rPr>
              <a:t>accurate particle models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50567" y="4566448"/>
            <a:ext cx="1001556" cy="78547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pPr marL="228600" indent="-228600">
              <a:buAutoNum type="arabicParenR"/>
            </a:pPr>
            <a:r>
              <a:rPr lang="en-GB" sz="800" dirty="0" smtClean="0">
                <a:solidFill>
                  <a:schemeClr val="tx1"/>
                </a:solidFill>
              </a:rPr>
              <a:t>Particle theory</a:t>
            </a:r>
          </a:p>
          <a:p>
            <a:pPr marL="228600" indent="-228600">
              <a:buAutoNum type="arabicParenR"/>
            </a:pPr>
            <a:r>
              <a:rPr lang="en-GB" sz="800" dirty="0" smtClean="0">
                <a:solidFill>
                  <a:schemeClr val="tx1"/>
                </a:solidFill>
              </a:rPr>
              <a:t>Reproduction</a:t>
            </a:r>
            <a:r>
              <a:rPr lang="en-GB" sz="800" dirty="0">
                <a:solidFill>
                  <a:schemeClr val="tx1"/>
                </a:solidFill>
              </a:rPr>
              <a:t/>
            </a:r>
            <a:br>
              <a:rPr lang="en-GB" sz="800" dirty="0">
                <a:solidFill>
                  <a:schemeClr val="tx1"/>
                </a:solidFill>
              </a:rPr>
            </a:b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Mar-Apr</a:t>
            </a: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436055" y="5734475"/>
            <a:ext cx="7472" cy="22638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11307" y="5728043"/>
            <a:ext cx="1" cy="23281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765047"/>
            <a:ext cx="4013" cy="2030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67094" y="5790786"/>
            <a:ext cx="8651" cy="1928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67099" y="4676407"/>
            <a:ext cx="9015" cy="2905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661063" y="4707170"/>
            <a:ext cx="12828" cy="27034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54841" y="4815753"/>
            <a:ext cx="3374" cy="16176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82893" y="4692919"/>
            <a:ext cx="14345" cy="2724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3362" y="4707170"/>
            <a:ext cx="3281" cy="29212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-11249" y="4168119"/>
            <a:ext cx="843834" cy="91796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function of organs in the digestive system.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-11249" y="3380626"/>
            <a:ext cx="860684" cy="7943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  <a:cs typeface="Calibri"/>
              </a:rPr>
              <a:t>1) Light + Sound</a:t>
            </a:r>
            <a:r>
              <a:rPr lang="en-GB" sz="800" dirty="0">
                <a:solidFill>
                  <a:schemeClr val="tx1"/>
                </a:solidFill>
                <a:cs typeface="Calibri"/>
              </a:rPr>
              <a:t/>
            </a:r>
            <a:br>
              <a:rPr lang="en-GB" sz="800" dirty="0">
                <a:solidFill>
                  <a:schemeClr val="tx1"/>
                </a:solidFill>
                <a:cs typeface="Calibri"/>
              </a:rPr>
            </a:br>
            <a:r>
              <a:rPr lang="en-GB" sz="800" dirty="0">
                <a:solidFill>
                  <a:schemeClr val="tx1"/>
                </a:solidFill>
              </a:rPr>
              <a:t>2) </a:t>
            </a:r>
            <a:r>
              <a:rPr lang="en-GB" sz="800" dirty="0" smtClean="0">
                <a:solidFill>
                  <a:schemeClr val="tx1"/>
                </a:solidFill>
                <a:ea typeface="+mn-lt"/>
                <a:cs typeface="+mn-lt"/>
              </a:rPr>
              <a:t>Food + Digestion</a:t>
            </a:r>
          </a:p>
          <a:p>
            <a:r>
              <a:rPr lang="en-GB" sz="800" dirty="0"/>
              <a:t/>
            </a:r>
            <a:br>
              <a:rPr lang="en-GB" sz="800" dirty="0"/>
            </a:br>
            <a:r>
              <a:rPr lang="en-GB" sz="800" dirty="0">
                <a:solidFill>
                  <a:schemeClr val="tx1"/>
                </a:solidFill>
              </a:rPr>
              <a:t>Date: Apr-May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77321" y="3743315"/>
            <a:ext cx="293" cy="2215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52049" y="3743315"/>
            <a:ext cx="1090" cy="23951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03436" y="3780930"/>
            <a:ext cx="0" cy="2134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83921" y="3771429"/>
            <a:ext cx="1726" cy="20502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967959" y="3748154"/>
            <a:ext cx="1724" cy="19744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19673" y="1812811"/>
            <a:ext cx="827335" cy="75601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 Space</a:t>
            </a:r>
            <a:br>
              <a:rPr lang="en-GB" sz="800" dirty="0">
                <a:solidFill>
                  <a:schemeClr val="tx1"/>
                </a:solidFill>
              </a:rPr>
            </a:br>
            <a:r>
              <a:rPr lang="en-GB" sz="800" dirty="0">
                <a:solidFill>
                  <a:schemeClr val="tx1"/>
                </a:solidFill>
                <a:cs typeface="Calibri"/>
              </a:rPr>
              <a:t>2) </a:t>
            </a:r>
            <a:r>
              <a:rPr lang="en-GB" sz="800" dirty="0" smtClean="0">
                <a:solidFill>
                  <a:schemeClr val="tx1"/>
                </a:solidFill>
                <a:cs typeface="Calibri"/>
              </a:rPr>
              <a:t>Chemical reactions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Date: Jun-Jul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6019673" y="2543117"/>
            <a:ext cx="830608" cy="120526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difference between physical and chemical reactions. </a:t>
            </a: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4841" y="2799449"/>
            <a:ext cx="3281" cy="1808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73939" y="2791849"/>
            <a:ext cx="1806" cy="1749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28385" y="2825539"/>
            <a:ext cx="1662" cy="14130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82196" y="2758580"/>
            <a:ext cx="3450" cy="2505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59339" y="2710774"/>
            <a:ext cx="6562" cy="27615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7300" y="7342993"/>
            <a:ext cx="7277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hazards in a lab?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101344" y="7330836"/>
            <a:ext cx="1103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organelles in </a:t>
            </a:r>
            <a:r>
              <a:rPr lang="en-GB" sz="700" dirty="0" smtClean="0"/>
              <a:t>an animal </a:t>
            </a:r>
            <a:r>
              <a:rPr lang="en-GB" sz="700" dirty="0"/>
              <a:t>cell?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790292" y="6315727"/>
            <a:ext cx="733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</a:t>
            </a:r>
            <a:r>
              <a:rPr lang="en-GB" sz="700" dirty="0" smtClean="0"/>
              <a:t>concentrated and dilute acid?</a:t>
            </a:r>
            <a:endParaRPr lang="en-GB" sz="700" dirty="0"/>
          </a:p>
        </p:txBody>
      </p:sp>
      <p:sp>
        <p:nvSpPr>
          <p:cNvPr id="79" name="TextBox 78"/>
          <p:cNvSpPr txBox="1"/>
          <p:nvPr/>
        </p:nvSpPr>
        <p:spPr>
          <a:xfrm>
            <a:off x="4397446" y="6406355"/>
            <a:ext cx="1121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neutralisation reaction?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657557" y="7352458"/>
            <a:ext cx="918470" cy="427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three variables in a practical?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491267" y="6367305"/>
            <a:ext cx="97397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93" name="TextBox 92"/>
          <p:cNvSpPr txBox="1"/>
          <p:nvPr/>
        </p:nvSpPr>
        <p:spPr>
          <a:xfrm>
            <a:off x="3722329" y="5385967"/>
            <a:ext cx="774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resultant </a:t>
            </a:r>
          </a:p>
          <a:p>
            <a:r>
              <a:rPr lang="en-GB" sz="700" dirty="0"/>
              <a:t>force?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255602" y="5401873"/>
            <a:ext cx="774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un/balanced force?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04897" y="6370685"/>
            <a:ext cx="9244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100" name="TextBox 99"/>
          <p:cNvSpPr txBox="1"/>
          <p:nvPr/>
        </p:nvSpPr>
        <p:spPr>
          <a:xfrm>
            <a:off x="2960218" y="6364061"/>
            <a:ext cx="8670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340398" y="4364381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freezing and melting?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627752" y="6374570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antagonistic muscles?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785448" y="4390961"/>
            <a:ext cx="669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3 states of matter?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376488" y="6420824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respiration</a:t>
            </a:r>
            <a:r>
              <a:rPr lang="en-GB" sz="700" b="1" dirty="0"/>
              <a:t>?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739022" y="3392266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is sound detected</a:t>
            </a:r>
            <a:r>
              <a:rPr lang="en-GB" sz="700" b="1" dirty="0"/>
              <a:t>?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355343" y="3378789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reflection + refraction</a:t>
            </a:r>
            <a:r>
              <a:rPr lang="en-GB" sz="700" b="1" dirty="0"/>
              <a:t>?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843315" y="3454915"/>
            <a:ext cx="963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organs in digestion</a:t>
            </a:r>
            <a:r>
              <a:rPr lang="en-GB" sz="700" b="1" dirty="0"/>
              <a:t>?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380893" y="5423052"/>
            <a:ext cx="86708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 an extremophile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3093236" y="5395775"/>
            <a:ext cx="8670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 a food chain and web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GB" sz="700" dirty="0">
              <a:ea typeface="+mn-lt"/>
              <a:cs typeface="+mn-lt"/>
            </a:endParaRPr>
          </a:p>
          <a:p>
            <a:endParaRPr lang="en-GB" sz="700" b="1" dirty="0">
              <a:cs typeface="Calibri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601856" y="3440377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eat well plate</a:t>
            </a:r>
            <a:r>
              <a:rPr lang="en-GB" sz="700" b="1" dirty="0"/>
              <a:t>?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527745" y="5351925"/>
            <a:ext cx="92423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 Bioaccumulation?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4531308" y="4395089"/>
            <a:ext cx="114765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 the menstrual cycle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GB" sz="700" dirty="0">
              <a:ea typeface="+mn-lt"/>
              <a:cs typeface="+mn-lt"/>
            </a:endParaRPr>
          </a:p>
          <a:p>
            <a:endParaRPr lang="en-GB" sz="700" b="1" dirty="0">
              <a:cs typeface="Calibri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204686" y="4378924"/>
            <a:ext cx="86708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 fertilisation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GB" sz="700" dirty="0">
              <a:ea typeface="+mn-lt"/>
              <a:cs typeface="+mn-lt"/>
            </a:endParaRPr>
          </a:p>
          <a:p>
            <a:endParaRPr lang="en-GB" sz="700" b="1" dirty="0">
              <a:cs typeface="Calibri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163697" y="2439472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phases of the moon</a:t>
            </a:r>
            <a:r>
              <a:rPr lang="en-GB" sz="700" b="1" dirty="0"/>
              <a:t>?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521288" y="2436267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satellite</a:t>
            </a:r>
            <a:r>
              <a:rPr lang="en-GB" sz="700" b="1" dirty="0"/>
              <a:t>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721757" y="2399209"/>
            <a:ext cx="8662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different types of chemical reactions?</a:t>
            </a:r>
            <a:endParaRPr lang="en-GB" sz="7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4510034" y="2189211"/>
            <a:ext cx="867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key </a:t>
            </a:r>
            <a:r>
              <a:rPr lang="en-GB" sz="700" dirty="0" smtClean="0"/>
              <a:t>observations</a:t>
            </a:r>
            <a:r>
              <a:rPr lang="en-GB" sz="700" dirty="0" smtClean="0"/>
              <a:t> </a:t>
            </a:r>
            <a:r>
              <a:rPr lang="en-GB" sz="700" dirty="0"/>
              <a:t>of a chemical reaction happening?</a:t>
            </a:r>
            <a:endParaRPr lang="en-GB" sz="7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C812F17-4AFA-4517-9C94-959C932BE772}"/>
              </a:ext>
            </a:extLst>
          </p:cNvPr>
          <p:cNvSpPr txBox="1"/>
          <p:nvPr/>
        </p:nvSpPr>
        <p:spPr>
          <a:xfrm>
            <a:off x="1628208" y="2392735"/>
            <a:ext cx="86708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What is the order of the </a:t>
            </a:r>
            <a:r>
              <a:rPr lang="en-GB" sz="700" dirty="0" smtClean="0"/>
              <a:t>planets in our solar system?</a:t>
            </a:r>
            <a:endParaRPr lang="en-GB" sz="700" dirty="0">
              <a:cs typeface="Calibri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517585" y="7337196"/>
            <a:ext cx="9184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does an accurate graph look like</a:t>
            </a:r>
            <a:r>
              <a:rPr lang="en-GB" sz="700" dirty="0" smtClean="0"/>
              <a:t>?</a:t>
            </a:r>
            <a:endParaRPr lang="en-GB" sz="7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443257" y="7307048"/>
            <a:ext cx="8755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organelles in </a:t>
            </a:r>
            <a:r>
              <a:rPr lang="en-GB" sz="700" dirty="0" smtClean="0"/>
              <a:t>a plant </a:t>
            </a:r>
            <a:r>
              <a:rPr lang="en-GB" sz="700" dirty="0"/>
              <a:t>cell?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3027592" y="6374259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</a:t>
            </a:r>
            <a:r>
              <a:rPr lang="en-GB" sz="700" dirty="0" smtClean="0"/>
              <a:t>are the key body systems</a:t>
            </a:r>
            <a:r>
              <a:rPr lang="en-GB" sz="700" b="1" dirty="0" smtClean="0"/>
              <a:t>?</a:t>
            </a:r>
            <a:endParaRPr lang="en-GB" sz="700" b="1" dirty="0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06784" y="5737030"/>
            <a:ext cx="8651" cy="1928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826280" y="4443428"/>
            <a:ext cx="867082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ea typeface="+mn-lt"/>
                <a:cs typeface="+mn-lt"/>
              </a:rPr>
              <a:t>What is gestation? </a:t>
            </a:r>
            <a:endParaRPr lang="en-GB" sz="700" b="1" dirty="0">
              <a:cs typeface="Calibri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139001" y="3451488"/>
            <a:ext cx="867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</a:t>
            </a:r>
            <a:r>
              <a:rPr lang="en-GB" sz="700" dirty="0" smtClean="0"/>
              <a:t>is pitch and frequency</a:t>
            </a:r>
            <a:r>
              <a:rPr lang="en-GB" sz="700" b="1" dirty="0" smtClean="0"/>
              <a:t>?</a:t>
            </a:r>
            <a:endParaRPr lang="en-GB" sz="700" b="1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2" ma:contentTypeDescription="Create a new document." ma:contentTypeScope="" ma:versionID="c1d0bf63e149c422c26957761e32c63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f6dcea2a3da1f6811ec8af618615bd3a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40071B-0B0E-421F-81FA-B55087F95314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1ccfb3b9-5c03-4012-82d0-741db3a39192"/>
    <ds:schemaRef ds:uri="http://purl.org/dc/dcmitype/"/>
    <ds:schemaRef ds:uri="6000f9f4-4ba0-4a48-a68f-9cd618ac18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06E2A14-68D6-4752-BF68-883FF34EB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2C95AC-5736-4F69-9643-4F8D78685D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439</Words>
  <Application>Microsoft Office PowerPoint</Application>
  <PresentationFormat>A4 Paper (210x297 mm)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96</cp:revision>
  <dcterms:created xsi:type="dcterms:W3CDTF">2019-07-02T10:31:49Z</dcterms:created>
  <dcterms:modified xsi:type="dcterms:W3CDTF">2022-02-24T19:29:08Z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529400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