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70FB57-9638-B654-0B08-B7A688C64FD0}" v="104" dt="2021-07-13T14:54:11.554"/>
    <p1510:client id="{F1866B18-0F08-DA67-8282-4CCCDC899412}" v="2" dt="2020-07-02T09:00:05.5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593" autoAdjust="0"/>
    <p:restoredTop sz="94660"/>
  </p:normalViewPr>
  <p:slideViewPr>
    <p:cSldViewPr snapToGrid="0">
      <p:cViewPr>
        <p:scale>
          <a:sx n="180" d="100"/>
          <a:sy n="180" d="100"/>
        </p:scale>
        <p:origin x="-270" y="-3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e Di_Michele" userId="S::cdi_michel@burnleyhigh.com::505a3c99-2022-4c9d-8bd0-d428db09ddeb" providerId="AD" clId="Web-{BD70FB57-9638-B654-0B08-B7A688C64FD0}"/>
    <pc:docChg chg="modSld">
      <pc:chgData name="Clare Di_Michele" userId="S::cdi_michel@burnleyhigh.com::505a3c99-2022-4c9d-8bd0-d428db09ddeb" providerId="AD" clId="Web-{BD70FB57-9638-B654-0B08-B7A688C64FD0}" dt="2021-07-13T14:54:11.554" v="97" actId="1076"/>
      <pc:docMkLst>
        <pc:docMk/>
      </pc:docMkLst>
      <pc:sldChg chg="addSp delSp modSp">
        <pc:chgData name="Clare Di_Michele" userId="S::cdi_michel@burnleyhigh.com::505a3c99-2022-4c9d-8bd0-d428db09ddeb" providerId="AD" clId="Web-{BD70FB57-9638-B654-0B08-B7A688C64FD0}" dt="2021-07-13T14:54:11.554" v="97" actId="1076"/>
        <pc:sldMkLst>
          <pc:docMk/>
          <pc:sldMk cId="2983352342" sldId="256"/>
        </pc:sldMkLst>
        <pc:spChg chg="add mod">
          <ac:chgData name="Clare Di_Michele" userId="S::cdi_michel@burnleyhigh.com::505a3c99-2022-4c9d-8bd0-d428db09ddeb" providerId="AD" clId="Web-{BD70FB57-9638-B654-0B08-B7A688C64FD0}" dt="2021-07-13T14:47:47.672" v="32" actId="1076"/>
          <ac:spMkLst>
            <pc:docMk/>
            <pc:sldMk cId="2983352342" sldId="256"/>
            <ac:spMk id="97" creationId="{67ABEDB2-80BD-46E2-8757-822111908619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47:40.828" v="30" actId="1076"/>
          <ac:spMkLst>
            <pc:docMk/>
            <pc:sldMk cId="2983352342" sldId="256"/>
            <ac:spMk id="113" creationId="{00000000-0000-0000-0000-000000000000}"/>
          </ac:spMkLst>
        </pc:spChg>
        <pc:spChg chg="del">
          <ac:chgData name="Clare Di_Michele" userId="S::cdi_michel@burnleyhigh.com::505a3c99-2022-4c9d-8bd0-d428db09ddeb" providerId="AD" clId="Web-{BD70FB57-9638-B654-0B08-B7A688C64FD0}" dt="2021-07-13T14:46:09.010" v="16"/>
          <ac:spMkLst>
            <pc:docMk/>
            <pc:sldMk cId="2983352342" sldId="256"/>
            <ac:spMk id="114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3:38.974" v="94" actId="1076"/>
          <ac:spMkLst>
            <pc:docMk/>
            <pc:sldMk cId="2983352342" sldId="256"/>
            <ac:spMk id="115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3:35.927" v="93" actId="1076"/>
          <ac:spMkLst>
            <pc:docMk/>
            <pc:sldMk cId="2983352342" sldId="256"/>
            <ac:spMk id="116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48:59.301" v="41" actId="20577"/>
          <ac:spMkLst>
            <pc:docMk/>
            <pc:sldMk cId="2983352342" sldId="256"/>
            <ac:spMk id="123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48:25.205" v="34" actId="1076"/>
          <ac:spMkLst>
            <pc:docMk/>
            <pc:sldMk cId="2983352342" sldId="256"/>
            <ac:spMk id="124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3:30.020" v="92" actId="1076"/>
          <ac:spMkLst>
            <pc:docMk/>
            <pc:sldMk cId="2983352342" sldId="256"/>
            <ac:spMk id="125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3:26.848" v="91" actId="1076"/>
          <ac:spMkLst>
            <pc:docMk/>
            <pc:sldMk cId="2983352342" sldId="256"/>
            <ac:spMk id="126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4:08.663" v="96" actId="1076"/>
          <ac:spMkLst>
            <pc:docMk/>
            <pc:sldMk cId="2983352342" sldId="256"/>
            <ac:spMk id="128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4:11.554" v="97" actId="1076"/>
          <ac:spMkLst>
            <pc:docMk/>
            <pc:sldMk cId="2983352342" sldId="256"/>
            <ac:spMk id="132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3:10.269" v="86" actId="20577"/>
          <ac:spMkLst>
            <pc:docMk/>
            <pc:sldMk cId="2983352342" sldId="256"/>
            <ac:spMk id="300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45:12.897" v="15" actId="20577"/>
          <ac:spMkLst>
            <pc:docMk/>
            <pc:sldMk cId="2983352342" sldId="256"/>
            <ac:spMk id="301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1:04.027" v="49" actId="20577"/>
          <ac:spMkLst>
            <pc:docMk/>
            <pc:sldMk cId="2983352342" sldId="256"/>
            <ac:spMk id="321" creationId="{00000000-0000-0000-0000-000000000000}"/>
          </ac:spMkLst>
        </pc:spChg>
        <pc:cxnChg chg="mod">
          <ac:chgData name="Clare Di_Michele" userId="S::cdi_michel@burnleyhigh.com::505a3c99-2022-4c9d-8bd0-d428db09ddeb" providerId="AD" clId="Web-{BD70FB57-9638-B654-0B08-B7A688C64FD0}" dt="2021-07-13T14:48:29.424" v="35" actId="1076"/>
          <ac:cxnSpMkLst>
            <pc:docMk/>
            <pc:sldMk cId="2983352342" sldId="256"/>
            <ac:cxnSpMk id="316" creationId="{12ABD505-175E-A541-AEFE-152268C0ADBA}"/>
          </ac:cxnSpMkLst>
        </pc:cxnChg>
        <pc:cxnChg chg="mod">
          <ac:chgData name="Clare Di_Michele" userId="S::cdi_michel@burnleyhigh.com::505a3c99-2022-4c9d-8bd0-d428db09ddeb" providerId="AD" clId="Web-{BD70FB57-9638-B654-0B08-B7A688C64FD0}" dt="2021-07-13T14:47:02.122" v="24" actId="14100"/>
          <ac:cxnSpMkLst>
            <pc:docMk/>
            <pc:sldMk cId="2983352342" sldId="256"/>
            <ac:cxnSpMk id="318" creationId="{12ABD505-175E-A541-AEFE-152268C0ADBA}"/>
          </ac:cxnSpMkLst>
        </pc:cxnChg>
        <pc:cxnChg chg="mod">
          <ac:chgData name="Clare Di_Michele" userId="S::cdi_michel@burnleyhigh.com::505a3c99-2022-4c9d-8bd0-d428db09ddeb" providerId="AD" clId="Web-{BD70FB57-9638-B654-0B08-B7A688C64FD0}" dt="2021-07-13T14:46:43.371" v="21" actId="1076"/>
          <ac:cxnSpMkLst>
            <pc:docMk/>
            <pc:sldMk cId="2983352342" sldId="256"/>
            <ac:cxnSpMk id="324" creationId="{12ABD505-175E-A541-AEFE-152268C0ADBA}"/>
          </ac:cxnSpMkLst>
        </pc:cxnChg>
      </pc:sldChg>
    </pc:docChg>
  </pc:docChgLst>
  <pc:docChgLst>
    <pc:chgData name="Clare Di_Michele" userId="S::cdi_michel@burnleyhigh.com::505a3c99-2022-4c9d-8bd0-d428db09ddeb" providerId="AD" clId="Web-{F1866B18-0F08-DA67-8282-4CCCDC899412}"/>
    <pc:docChg chg="modSld">
      <pc:chgData name="Clare Di_Michele" userId="S::cdi_michel@burnleyhigh.com::505a3c99-2022-4c9d-8bd0-d428db09ddeb" providerId="AD" clId="Web-{F1866B18-0F08-DA67-8282-4CCCDC899412}" dt="2020-07-02T09:00:05.575" v="1" actId="1076"/>
      <pc:docMkLst>
        <pc:docMk/>
      </pc:docMkLst>
      <pc:sldChg chg="modSp">
        <pc:chgData name="Clare Di_Michele" userId="S::cdi_michel@burnleyhigh.com::505a3c99-2022-4c9d-8bd0-d428db09ddeb" providerId="AD" clId="Web-{F1866B18-0F08-DA67-8282-4CCCDC899412}" dt="2020-07-02T09:00:05.575" v="1" actId="1076"/>
        <pc:sldMkLst>
          <pc:docMk/>
          <pc:sldMk cId="2983352342" sldId="256"/>
        </pc:sldMkLst>
        <pc:spChg chg="mod">
          <ac:chgData name="Clare Di_Michele" userId="S::cdi_michel@burnleyhigh.com::505a3c99-2022-4c9d-8bd0-d428db09ddeb" providerId="AD" clId="Web-{F1866B18-0F08-DA67-8282-4CCCDC899412}" dt="2020-07-02T08:57:06.043" v="0" actId="1076"/>
          <ac:spMkLst>
            <pc:docMk/>
            <pc:sldMk cId="2983352342" sldId="256"/>
            <ac:spMk id="248" creationId="{00000000-0000-0000-0000-000000000000}"/>
          </ac:spMkLst>
        </pc:spChg>
        <pc:grpChg chg="mod">
          <ac:chgData name="Clare Di_Michele" userId="S::cdi_michel@burnleyhigh.com::505a3c99-2022-4c9d-8bd0-d428db09ddeb" providerId="AD" clId="Web-{F1866B18-0F08-DA67-8282-4CCCDC899412}" dt="2020-07-02T09:00:05.575" v="1" actId="1076"/>
          <ac:grpSpMkLst>
            <pc:docMk/>
            <pc:sldMk cId="2983352342" sldId="256"/>
            <ac:grpSpMk id="255" creationId="{00000000-0000-0000-0000-000000000000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2115004" y="-149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175555" y="3035239"/>
            <a:ext cx="6576051" cy="6422063"/>
            <a:chOff x="112031" y="2963131"/>
            <a:chExt cx="6726368" cy="6422063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288374" y="6938848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2031" y="3928844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3360" y="2963131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Start of Year </a:t>
            </a:r>
            <a:r>
              <a:rPr lang="en-GB" sz="1200" dirty="0" smtClean="0">
                <a:solidFill>
                  <a:schemeClr val="tx1"/>
                </a:solidFill>
              </a:rPr>
              <a:t>7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</a:t>
            </a:r>
            <a:r>
              <a:rPr lang="en-US" sz="1200" b="1" dirty="0" smtClean="0">
                <a:solidFill>
                  <a:schemeClr val="tx1"/>
                </a:solidFill>
              </a:rPr>
              <a:t>7 </a:t>
            </a:r>
            <a:r>
              <a:rPr lang="en-US" sz="1200" b="1" dirty="0">
                <a:solidFill>
                  <a:schemeClr val="tx1"/>
                </a:solidFill>
              </a:rPr>
              <a:t>Autumn Term 1</a:t>
            </a:r>
          </a:p>
        </p:txBody>
      </p: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474173" y="7687877"/>
            <a:ext cx="16064" cy="36335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79" idx="2"/>
          </p:cNvCxnSpPr>
          <p:nvPr/>
        </p:nvCxnSpPr>
        <p:spPr>
          <a:xfrm flipV="1">
            <a:off x="2141212" y="7681564"/>
            <a:ext cx="1" cy="31136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897086" y="7726558"/>
            <a:ext cx="129" cy="21903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0105" y="7697936"/>
            <a:ext cx="8215" cy="24689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308070" y="7697936"/>
            <a:ext cx="144" cy="26327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</a:t>
            </a:r>
            <a:r>
              <a:rPr lang="en-US" sz="1200" b="1" dirty="0" smtClean="0">
                <a:solidFill>
                  <a:schemeClr val="tx1"/>
                </a:solidFill>
              </a:rPr>
              <a:t>7 </a:t>
            </a:r>
            <a:r>
              <a:rPr lang="en-US" sz="1200" b="1" dirty="0">
                <a:solidFill>
                  <a:schemeClr val="tx1"/>
                </a:solidFill>
              </a:rPr>
              <a:t>Autumn Term 2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3237" y="7726380"/>
            <a:ext cx="907015" cy="127260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Introduction to Spanish.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800" dirty="0" smtClean="0">
                <a:solidFill>
                  <a:schemeClr val="tx1"/>
                </a:solidFill>
              </a:rPr>
              <a:t>Greetings.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800" dirty="0" smtClean="0">
                <a:solidFill>
                  <a:schemeClr val="tx1"/>
                </a:solidFill>
              </a:rPr>
              <a:t>Numbers 1-100.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800" dirty="0" smtClean="0">
                <a:solidFill>
                  <a:schemeClr val="tx1"/>
                </a:solidFill>
              </a:rPr>
              <a:t>Alphabet.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800" dirty="0" smtClean="0">
                <a:solidFill>
                  <a:schemeClr val="tx1"/>
                </a:solidFill>
              </a:rPr>
              <a:t>Classroom language. </a:t>
            </a:r>
            <a:endParaRPr lang="en-GB" sz="800" dirty="0">
              <a:solidFill>
                <a:schemeClr val="tx1"/>
              </a:solidFill>
            </a:endParaRPr>
          </a:p>
          <a:p>
            <a:pPr algn="ctr"/>
            <a:r>
              <a:rPr lang="en-GB" sz="800" b="1" dirty="0">
                <a:solidFill>
                  <a:schemeClr val="tx1"/>
                </a:solidFill>
              </a:rPr>
              <a:t>Date</a:t>
            </a:r>
            <a:r>
              <a:rPr lang="en-GB" sz="800" dirty="0">
                <a:solidFill>
                  <a:schemeClr val="tx1"/>
                </a:solidFill>
              </a:rPr>
              <a:t>: Sep-Oct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3237" y="8991431"/>
            <a:ext cx="900077" cy="91456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Key knowledge:</a:t>
            </a:r>
            <a:endParaRPr lang="en-GB" sz="700" b="1" dirty="0">
              <a:solidFill>
                <a:schemeClr val="tx1"/>
              </a:solidFill>
            </a:endParaRPr>
          </a:p>
          <a:p>
            <a:pPr algn="ctr"/>
            <a:r>
              <a:rPr lang="en-GB" sz="700" dirty="0" smtClean="0">
                <a:solidFill>
                  <a:schemeClr val="tx1"/>
                </a:solidFill>
              </a:rPr>
              <a:t>I know how to greet people, use the Spanish alphabet and use numbers 1-100. </a:t>
            </a:r>
          </a:p>
          <a:p>
            <a:pPr algn="ctr"/>
            <a:r>
              <a:rPr lang="en-GB" sz="700" dirty="0" smtClean="0">
                <a:solidFill>
                  <a:schemeClr val="tx1"/>
                </a:solidFill>
              </a:rPr>
              <a:t>I know about Spanish phonics. 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87" name="Rectangle 286"/>
          <p:cNvSpPr/>
          <p:nvPr/>
        </p:nvSpPr>
        <p:spPr>
          <a:xfrm>
            <a:off x="6022699" y="7610864"/>
            <a:ext cx="835301" cy="108786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I know how to say how old I am and when my birthday is. 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6022699" y="6540159"/>
            <a:ext cx="835301" cy="107070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All about me</a:t>
            </a:r>
            <a:endParaRPr lang="en-GB" sz="800" dirty="0">
              <a:solidFill>
                <a:schemeClr val="tx1"/>
              </a:solidFill>
            </a:endParaRPr>
          </a:p>
          <a:p>
            <a:pPr marL="171450" lvl="0" indent="-171450" algn="ctr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My age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My birthday</a:t>
            </a:r>
            <a:r>
              <a:rPr lang="en-GB" sz="800" dirty="0" smtClean="0">
                <a:solidFill>
                  <a:schemeClr val="tx1"/>
                </a:solidFill>
              </a:rPr>
              <a:t>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800" dirty="0" smtClean="0">
                <a:solidFill>
                  <a:schemeClr val="tx1"/>
                </a:solidFill>
              </a:rPr>
              <a:t>Christmas in Spain. </a:t>
            </a:r>
            <a:endParaRPr lang="en-GB" sz="100" dirty="0">
              <a:solidFill>
                <a:schemeClr val="tx1"/>
              </a:solidFill>
            </a:endParaRPr>
          </a:p>
          <a:p>
            <a:pPr algn="ctr"/>
            <a:r>
              <a:rPr lang="en-GB" sz="800" b="1" dirty="0">
                <a:solidFill>
                  <a:schemeClr val="tx1"/>
                </a:solidFill>
              </a:rPr>
              <a:t>Date</a:t>
            </a:r>
            <a:r>
              <a:rPr lang="en-GB" sz="800" dirty="0">
                <a:solidFill>
                  <a:schemeClr val="tx1"/>
                </a:solidFill>
              </a:rPr>
              <a:t>: Nov-Dec</a:t>
            </a: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17254" y="6625145"/>
            <a:ext cx="11250" cy="31989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04874" y="4830309"/>
            <a:ext cx="0" cy="2449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42953" y="6769368"/>
            <a:ext cx="12928" cy="15470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701083" y="6658976"/>
            <a:ext cx="3273" cy="27857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86" idx="2"/>
          </p:cNvCxnSpPr>
          <p:nvPr/>
        </p:nvCxnSpPr>
        <p:spPr>
          <a:xfrm flipH="1" flipV="1">
            <a:off x="3404058" y="6602864"/>
            <a:ext cx="10232" cy="4367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15373" y="6626547"/>
            <a:ext cx="0" cy="31100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/>
          <p:cNvSpPr/>
          <p:nvPr/>
        </p:nvSpPr>
        <p:spPr>
          <a:xfrm>
            <a:off x="815359" y="566888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</a:t>
            </a:r>
            <a:r>
              <a:rPr lang="en-US" sz="1200" b="1" dirty="0" smtClean="0">
                <a:solidFill>
                  <a:schemeClr val="tx1"/>
                </a:solidFill>
              </a:rPr>
              <a:t>7 Spring </a:t>
            </a:r>
            <a:r>
              <a:rPr lang="en-US" sz="1200" b="1" dirty="0">
                <a:solidFill>
                  <a:schemeClr val="tx1"/>
                </a:solidFill>
              </a:rPr>
              <a:t>Term 1</a:t>
            </a:r>
          </a:p>
        </p:txBody>
      </p:sp>
      <p:sp>
        <p:nvSpPr>
          <p:cNvPr id="297" name="Rectangle 296"/>
          <p:cNvSpPr/>
          <p:nvPr/>
        </p:nvSpPr>
        <p:spPr>
          <a:xfrm>
            <a:off x="-723" y="6695115"/>
            <a:ext cx="858465" cy="93547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I know how to describe myself and my family. 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-2032" y="5590393"/>
            <a:ext cx="859773" cy="110295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Topic</a:t>
            </a:r>
          </a:p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MY FAMILY</a:t>
            </a:r>
            <a:endParaRPr lang="en-GB" sz="700" b="1" dirty="0">
              <a:solidFill>
                <a:schemeClr val="tx1"/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700" dirty="0" smtClean="0">
                <a:solidFill>
                  <a:schemeClr val="tx1"/>
                </a:solidFill>
              </a:rPr>
              <a:t>Numbers in my family.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700" dirty="0" smtClean="0">
                <a:solidFill>
                  <a:schemeClr val="tx1"/>
                </a:solidFill>
              </a:rPr>
              <a:t>Who’s in my family.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700" dirty="0" smtClean="0">
                <a:solidFill>
                  <a:schemeClr val="tx1"/>
                </a:solidFill>
              </a:rPr>
              <a:t>Describing myself and others. </a:t>
            </a:r>
            <a:endParaRPr lang="en-GB" sz="700" dirty="0">
              <a:solidFill>
                <a:schemeClr val="tx1"/>
              </a:solidFill>
            </a:endParaRPr>
          </a:p>
          <a:p>
            <a:pPr algn="ctr"/>
            <a:r>
              <a:rPr lang="en-GB" sz="700" b="1" dirty="0">
                <a:solidFill>
                  <a:schemeClr val="tx1"/>
                </a:solidFill>
              </a:rPr>
              <a:t>Date</a:t>
            </a:r>
            <a:r>
              <a:rPr lang="en-GB" sz="700" dirty="0">
                <a:solidFill>
                  <a:schemeClr val="tx1"/>
                </a:solidFill>
              </a:rPr>
              <a:t>: Jan - Feb</a:t>
            </a: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</a:t>
            </a:r>
            <a:r>
              <a:rPr lang="en-US" sz="1200" b="1" dirty="0" smtClean="0">
                <a:solidFill>
                  <a:schemeClr val="tx1"/>
                </a:solidFill>
              </a:rPr>
              <a:t>7 </a:t>
            </a:r>
            <a:r>
              <a:rPr lang="en-US" sz="1200" b="1" dirty="0">
                <a:solidFill>
                  <a:schemeClr val="tx1"/>
                </a:solidFill>
              </a:rPr>
              <a:t>Spring Term 2</a:t>
            </a:r>
          </a:p>
        </p:txBody>
      </p:sp>
      <p:sp>
        <p:nvSpPr>
          <p:cNvPr id="300" name="Rectangle 299"/>
          <p:cNvSpPr/>
          <p:nvPr/>
        </p:nvSpPr>
        <p:spPr>
          <a:xfrm>
            <a:off x="6019433" y="5075784"/>
            <a:ext cx="835301" cy="113868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 </a:t>
            </a:r>
            <a:r>
              <a:rPr lang="en-GB" sz="800" dirty="0" smtClean="0">
                <a:solidFill>
                  <a:schemeClr val="tx1"/>
                </a:solidFill>
              </a:rPr>
              <a:t>I know how to describe my pets (personality and colour) 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6036453" y="4088946"/>
            <a:ext cx="818281" cy="99465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 MY FAMILY CONTINUED</a:t>
            </a:r>
            <a:endParaRPr lang="en-GB" sz="800" b="1" dirty="0">
              <a:solidFill>
                <a:schemeClr val="tx1"/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800" dirty="0" smtClean="0">
                <a:solidFill>
                  <a:schemeClr val="tx1"/>
                </a:solidFill>
              </a:rPr>
              <a:t>Pets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800" dirty="0" smtClean="0">
                <a:solidFill>
                  <a:schemeClr val="tx1"/>
                </a:solidFill>
              </a:rPr>
              <a:t>Colours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800" dirty="0" smtClean="0">
                <a:solidFill>
                  <a:schemeClr val="tx1"/>
                </a:solidFill>
              </a:rPr>
              <a:t>Adjectives</a:t>
            </a:r>
          </a:p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Date</a:t>
            </a:r>
            <a:r>
              <a:rPr lang="en-GB" sz="800" dirty="0">
                <a:solidFill>
                  <a:schemeClr val="tx1"/>
                </a:solidFill>
              </a:rPr>
              <a:t>: Mar-Apr</a:t>
            </a:r>
          </a:p>
        </p:txBody>
      </p:sp>
      <p:sp>
        <p:nvSpPr>
          <p:cNvPr id="302" name="Oval 301"/>
          <p:cNvSpPr/>
          <p:nvPr/>
        </p:nvSpPr>
        <p:spPr>
          <a:xfrm>
            <a:off x="881581" y="3678224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</a:t>
            </a:r>
            <a:r>
              <a:rPr lang="en-US" sz="1200" b="1" dirty="0" smtClean="0">
                <a:solidFill>
                  <a:schemeClr val="tx1"/>
                </a:solidFill>
              </a:rPr>
              <a:t>7 </a:t>
            </a:r>
            <a:r>
              <a:rPr lang="en-US" sz="1200" b="1" dirty="0">
                <a:solidFill>
                  <a:schemeClr val="tx1"/>
                </a:solidFill>
              </a:rPr>
              <a:t>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</a:t>
            </a:r>
            <a:r>
              <a:rPr lang="en-US" sz="1000" b="1" dirty="0" smtClean="0">
                <a:solidFill>
                  <a:schemeClr val="tx1"/>
                </a:solidFill>
              </a:rPr>
              <a:t>7 Preparation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</a:t>
            </a:r>
            <a:r>
              <a:rPr lang="en-US" sz="1200" b="1" dirty="0" smtClean="0">
                <a:solidFill>
                  <a:schemeClr val="tx1"/>
                </a:solidFill>
              </a:rPr>
              <a:t>7 </a:t>
            </a:r>
            <a:r>
              <a:rPr lang="en-US" sz="1200" b="1" dirty="0">
                <a:solidFill>
                  <a:schemeClr val="tx1"/>
                </a:solidFill>
              </a:rPr>
              <a:t>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</a:t>
            </a:r>
            <a:r>
              <a:rPr lang="en-GB" sz="1100" dirty="0" smtClean="0"/>
              <a:t>8 </a:t>
            </a:r>
            <a:r>
              <a:rPr lang="en-GB" sz="1100" dirty="0"/>
              <a:t>this way!</a:t>
            </a:r>
          </a:p>
        </p:txBody>
      </p: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552840" y="4861430"/>
            <a:ext cx="6906" cy="38809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74534" y="4830309"/>
            <a:ext cx="337" cy="25849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72190" y="4887241"/>
            <a:ext cx="16159" cy="25810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Rectangle 319"/>
          <p:cNvSpPr/>
          <p:nvPr/>
        </p:nvSpPr>
        <p:spPr>
          <a:xfrm>
            <a:off x="-2942" y="4303107"/>
            <a:ext cx="849847" cy="116273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 </a:t>
            </a:r>
            <a:r>
              <a:rPr lang="en-GB" sz="800" dirty="0" smtClean="0">
                <a:solidFill>
                  <a:schemeClr val="tx1"/>
                </a:solidFill>
              </a:rPr>
              <a:t>I know how to say what I study and when I study. I know how to give an opinion of my teachers.</a:t>
            </a:r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21" name="Rectangle 320"/>
          <p:cNvSpPr/>
          <p:nvPr/>
        </p:nvSpPr>
        <p:spPr>
          <a:xfrm>
            <a:off x="-2942" y="3353746"/>
            <a:ext cx="860684" cy="93687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700" b="1" dirty="0">
                <a:solidFill>
                  <a:schemeClr val="tx1"/>
                </a:solidFill>
              </a:rPr>
              <a:t>Topic</a:t>
            </a:r>
          </a:p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SCHOOL</a:t>
            </a:r>
            <a:endParaRPr lang="en-GB" sz="700" b="1" dirty="0">
              <a:solidFill>
                <a:schemeClr val="tx1"/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700" dirty="0" smtClean="0">
                <a:solidFill>
                  <a:schemeClr val="tx1"/>
                </a:solidFill>
              </a:rPr>
              <a:t>What and when I study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700" dirty="0" smtClean="0">
                <a:solidFill>
                  <a:schemeClr val="tx1"/>
                </a:solidFill>
              </a:rPr>
              <a:t>My teachers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700" dirty="0" smtClean="0">
                <a:solidFill>
                  <a:schemeClr val="tx1"/>
                </a:solidFill>
              </a:rPr>
              <a:t>My opinions</a:t>
            </a:r>
            <a:endParaRPr lang="en-GB" sz="700" dirty="0">
              <a:solidFill>
                <a:schemeClr val="tx1"/>
              </a:solidFill>
            </a:endParaRPr>
          </a:p>
          <a:p>
            <a:pPr algn="ctr"/>
            <a:r>
              <a:rPr lang="en-GB" sz="700" b="1" dirty="0">
                <a:solidFill>
                  <a:schemeClr val="tx1"/>
                </a:solidFill>
              </a:rPr>
              <a:t>Date</a:t>
            </a:r>
            <a:r>
              <a:rPr lang="en-GB" sz="700" dirty="0">
                <a:solidFill>
                  <a:schemeClr val="tx1"/>
                </a:solidFill>
              </a:rPr>
              <a:t>: Apr-May</a:t>
            </a: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14101" y="3632908"/>
            <a:ext cx="8121" cy="30506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94849" y="3749529"/>
            <a:ext cx="1152" cy="1782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72669" y="3654111"/>
            <a:ext cx="1410" cy="2736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30394" y="3775841"/>
            <a:ext cx="16054" cy="15632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7034" y="3632425"/>
            <a:ext cx="6562" cy="28881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9" name="Rectangle 328"/>
          <p:cNvSpPr/>
          <p:nvPr/>
        </p:nvSpPr>
        <p:spPr>
          <a:xfrm>
            <a:off x="6062474" y="2958083"/>
            <a:ext cx="787013" cy="1090468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Key knowledge:</a:t>
            </a:r>
            <a:endParaRPr lang="en-GB" sz="700" b="1" dirty="0">
              <a:solidFill>
                <a:schemeClr val="tx1"/>
              </a:solidFill>
            </a:endParaRPr>
          </a:p>
          <a:p>
            <a:pPr algn="ctr"/>
            <a:r>
              <a:rPr lang="en-GB" sz="700" dirty="0" smtClean="0">
                <a:solidFill>
                  <a:schemeClr val="tx1"/>
                </a:solidFill>
              </a:rPr>
              <a:t>I know how to describe the school facilities and our uniform. I know how to give a detailed opinion of my school. </a:t>
            </a:r>
            <a:endParaRPr lang="en-GB" sz="700" dirty="0">
              <a:solidFill>
                <a:schemeClr val="tx1"/>
              </a:solidFill>
            </a:endParaRPr>
          </a:p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66879" y="2735214"/>
            <a:ext cx="1" cy="26707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42556" y="2731026"/>
            <a:ext cx="7769" cy="27214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663923" y="2658558"/>
            <a:ext cx="12061" cy="32353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12418" y="2718515"/>
            <a:ext cx="0" cy="29592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54173" y="7428690"/>
            <a:ext cx="63377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Greetings.</a:t>
            </a:r>
            <a:endParaRPr lang="en-GB" sz="600" dirty="0"/>
          </a:p>
        </p:txBody>
      </p:sp>
      <p:sp>
        <p:nvSpPr>
          <p:cNvPr id="73" name="TextBox 72"/>
          <p:cNvSpPr txBox="1"/>
          <p:nvPr/>
        </p:nvSpPr>
        <p:spPr>
          <a:xfrm>
            <a:off x="2514640" y="7428197"/>
            <a:ext cx="8088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Classroom language.</a:t>
            </a:r>
            <a:endParaRPr lang="en-GB" sz="600" dirty="0"/>
          </a:p>
        </p:txBody>
      </p:sp>
      <p:sp>
        <p:nvSpPr>
          <p:cNvPr id="79" name="TextBox 78"/>
          <p:cNvSpPr txBox="1"/>
          <p:nvPr/>
        </p:nvSpPr>
        <p:spPr>
          <a:xfrm>
            <a:off x="1741053" y="7404565"/>
            <a:ext cx="8003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Introducing yourself. </a:t>
            </a:r>
            <a:endParaRPr lang="en-GB" sz="600" dirty="0"/>
          </a:p>
        </p:txBody>
      </p:sp>
      <p:sp>
        <p:nvSpPr>
          <p:cNvPr id="82" name="TextBox 81"/>
          <p:cNvSpPr txBox="1"/>
          <p:nvPr/>
        </p:nvSpPr>
        <p:spPr>
          <a:xfrm>
            <a:off x="3246823" y="7443890"/>
            <a:ext cx="81477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Numbers 1-100</a:t>
            </a:r>
            <a:endParaRPr lang="en-GB" sz="600" dirty="0"/>
          </a:p>
        </p:txBody>
      </p:sp>
      <p:sp>
        <p:nvSpPr>
          <p:cNvPr id="83" name="TextBox 82"/>
          <p:cNvSpPr txBox="1"/>
          <p:nvPr/>
        </p:nvSpPr>
        <p:spPr>
          <a:xfrm>
            <a:off x="4006935" y="7448999"/>
            <a:ext cx="83016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Spanish alphabet</a:t>
            </a:r>
            <a:endParaRPr lang="en-GB" sz="600" dirty="0"/>
          </a:p>
        </p:txBody>
      </p:sp>
      <p:sp>
        <p:nvSpPr>
          <p:cNvPr id="84" name="TextBox 83"/>
          <p:cNvSpPr txBox="1"/>
          <p:nvPr/>
        </p:nvSpPr>
        <p:spPr>
          <a:xfrm>
            <a:off x="4338021" y="6452790"/>
            <a:ext cx="81477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The verb ‘</a:t>
            </a:r>
            <a:r>
              <a:rPr lang="en-GB" sz="600" dirty="0" err="1" smtClean="0"/>
              <a:t>tener</a:t>
            </a:r>
            <a:r>
              <a:rPr lang="en-GB" sz="600" dirty="0" smtClean="0"/>
              <a:t>’</a:t>
            </a:r>
            <a:endParaRPr lang="en-GB" sz="600" dirty="0"/>
          </a:p>
        </p:txBody>
      </p:sp>
      <p:sp>
        <p:nvSpPr>
          <p:cNvPr id="85" name="TextBox 84"/>
          <p:cNvSpPr txBox="1"/>
          <p:nvPr/>
        </p:nvSpPr>
        <p:spPr>
          <a:xfrm>
            <a:off x="3632327" y="6413698"/>
            <a:ext cx="81477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Days of the week</a:t>
            </a:r>
            <a:endParaRPr lang="en-GB" sz="600" dirty="0"/>
          </a:p>
        </p:txBody>
      </p:sp>
      <p:sp>
        <p:nvSpPr>
          <p:cNvPr id="86" name="TextBox 85"/>
          <p:cNvSpPr txBox="1"/>
          <p:nvPr/>
        </p:nvSpPr>
        <p:spPr>
          <a:xfrm>
            <a:off x="2996671" y="6418198"/>
            <a:ext cx="81477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Months</a:t>
            </a:r>
            <a:endParaRPr lang="en-GB" sz="600" dirty="0"/>
          </a:p>
        </p:txBody>
      </p:sp>
      <p:sp>
        <p:nvSpPr>
          <p:cNvPr id="87" name="TextBox 86"/>
          <p:cNvSpPr txBox="1"/>
          <p:nvPr/>
        </p:nvSpPr>
        <p:spPr>
          <a:xfrm>
            <a:off x="2432570" y="4603148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Personality of pets</a:t>
            </a:r>
            <a:endParaRPr lang="en-GB" sz="600" dirty="0"/>
          </a:p>
        </p:txBody>
      </p:sp>
      <p:sp>
        <p:nvSpPr>
          <p:cNvPr id="88" name="TextBox 87"/>
          <p:cNvSpPr txBox="1"/>
          <p:nvPr/>
        </p:nvSpPr>
        <p:spPr>
          <a:xfrm>
            <a:off x="1624670" y="6523521"/>
            <a:ext cx="81477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Christmas in Spain</a:t>
            </a:r>
            <a:endParaRPr lang="en-GB" sz="600" dirty="0"/>
          </a:p>
        </p:txBody>
      </p:sp>
      <p:sp>
        <p:nvSpPr>
          <p:cNvPr id="106" name="TextBox 105"/>
          <p:cNvSpPr txBox="1"/>
          <p:nvPr/>
        </p:nvSpPr>
        <p:spPr>
          <a:xfrm>
            <a:off x="2251039" y="6472402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Numbers 1-31</a:t>
            </a:r>
            <a:endParaRPr lang="en-GB" sz="600" dirty="0"/>
          </a:p>
        </p:txBody>
      </p:sp>
      <p:sp>
        <p:nvSpPr>
          <p:cNvPr id="107" name="TextBox 106"/>
          <p:cNvSpPr txBox="1"/>
          <p:nvPr/>
        </p:nvSpPr>
        <p:spPr>
          <a:xfrm>
            <a:off x="3093698" y="4550313"/>
            <a:ext cx="909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Adjectival agreements: plurals</a:t>
            </a:r>
            <a:endParaRPr lang="en-GB" sz="600" dirty="0"/>
          </a:p>
        </p:txBody>
      </p:sp>
      <p:sp>
        <p:nvSpPr>
          <p:cNvPr id="109" name="TextBox 108"/>
          <p:cNvSpPr txBox="1"/>
          <p:nvPr/>
        </p:nvSpPr>
        <p:spPr>
          <a:xfrm>
            <a:off x="3820896" y="4678632"/>
            <a:ext cx="7587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Colours</a:t>
            </a:r>
            <a:endParaRPr lang="en-GB" sz="600" dirty="0"/>
          </a:p>
          <a:p>
            <a:pPr algn="ctr"/>
            <a:endParaRPr lang="en-GB" sz="600" dirty="0"/>
          </a:p>
        </p:txBody>
      </p:sp>
      <p:sp>
        <p:nvSpPr>
          <p:cNvPr id="110" name="TextBox 109"/>
          <p:cNvSpPr txBox="1"/>
          <p:nvPr/>
        </p:nvSpPr>
        <p:spPr>
          <a:xfrm>
            <a:off x="4300214" y="4581838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Pets</a:t>
            </a:r>
            <a:endParaRPr lang="en-GB" sz="600" dirty="0"/>
          </a:p>
        </p:txBody>
      </p:sp>
      <p:sp>
        <p:nvSpPr>
          <p:cNvPr id="115" name="TextBox 114"/>
          <p:cNvSpPr txBox="1"/>
          <p:nvPr/>
        </p:nvSpPr>
        <p:spPr>
          <a:xfrm>
            <a:off x="1644993" y="3419887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School subjects</a:t>
            </a:r>
            <a:endParaRPr lang="en-GB" sz="600" dirty="0"/>
          </a:p>
        </p:txBody>
      </p:sp>
      <p:sp>
        <p:nvSpPr>
          <p:cNvPr id="116" name="TextBox 115"/>
          <p:cNvSpPr txBox="1"/>
          <p:nvPr/>
        </p:nvSpPr>
        <p:spPr>
          <a:xfrm>
            <a:off x="2451415" y="3446101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Days of the week</a:t>
            </a:r>
            <a:endParaRPr lang="en-GB" sz="600" dirty="0"/>
          </a:p>
        </p:txBody>
      </p:sp>
      <p:sp>
        <p:nvSpPr>
          <p:cNvPr id="117" name="TextBox 116"/>
          <p:cNvSpPr txBox="1"/>
          <p:nvPr/>
        </p:nvSpPr>
        <p:spPr>
          <a:xfrm>
            <a:off x="4739728" y="3467498"/>
            <a:ext cx="909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Opinions: justifications and comparatives</a:t>
            </a:r>
            <a:endParaRPr lang="en-GB" sz="600" dirty="0"/>
          </a:p>
        </p:txBody>
      </p:sp>
      <p:sp>
        <p:nvSpPr>
          <p:cNvPr id="125" name="TextBox 124"/>
          <p:cNvSpPr txBox="1"/>
          <p:nvPr/>
        </p:nvSpPr>
        <p:spPr>
          <a:xfrm>
            <a:off x="3130447" y="3422101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My teachers</a:t>
            </a:r>
            <a:endParaRPr lang="en-GB" sz="600" dirty="0"/>
          </a:p>
        </p:txBody>
      </p:sp>
      <p:sp>
        <p:nvSpPr>
          <p:cNvPr id="126" name="TextBox 125"/>
          <p:cNvSpPr txBox="1"/>
          <p:nvPr/>
        </p:nvSpPr>
        <p:spPr>
          <a:xfrm>
            <a:off x="3734291" y="3580941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Opinions: plurals</a:t>
            </a:r>
            <a:endParaRPr lang="en-GB" sz="600" dirty="0"/>
          </a:p>
        </p:txBody>
      </p:sp>
      <p:sp>
        <p:nvSpPr>
          <p:cNvPr id="128" name="TextBox 127"/>
          <p:cNvSpPr txBox="1"/>
          <p:nvPr/>
        </p:nvSpPr>
        <p:spPr>
          <a:xfrm>
            <a:off x="3468840" y="2494464"/>
            <a:ext cx="79109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My school uniform. </a:t>
            </a:r>
            <a:endParaRPr lang="en-GB" sz="600" dirty="0"/>
          </a:p>
        </p:txBody>
      </p:sp>
      <p:sp>
        <p:nvSpPr>
          <p:cNvPr id="130" name="TextBox 129"/>
          <p:cNvSpPr txBox="1"/>
          <p:nvPr/>
        </p:nvSpPr>
        <p:spPr>
          <a:xfrm>
            <a:off x="1472810" y="2462577"/>
            <a:ext cx="96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Opinions: justifications, positives and negatives. </a:t>
            </a:r>
            <a:endParaRPr lang="en-GB" sz="600" dirty="0"/>
          </a:p>
        </p:txBody>
      </p:sp>
      <p:sp>
        <p:nvSpPr>
          <p:cNvPr id="131" name="TextBox 130"/>
          <p:cNvSpPr txBox="1"/>
          <p:nvPr/>
        </p:nvSpPr>
        <p:spPr>
          <a:xfrm>
            <a:off x="2432664" y="2448788"/>
            <a:ext cx="1053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Using the present tense of ‘</a:t>
            </a:r>
            <a:r>
              <a:rPr lang="en-GB" sz="600" dirty="0" err="1" smtClean="0"/>
              <a:t>llevar</a:t>
            </a:r>
            <a:r>
              <a:rPr lang="en-GB" sz="600" dirty="0" smtClean="0"/>
              <a:t>’ and ‘</a:t>
            </a:r>
            <a:r>
              <a:rPr lang="en-GB" sz="600" dirty="0" err="1" smtClean="0"/>
              <a:t>haber</a:t>
            </a:r>
            <a:r>
              <a:rPr lang="en-GB" sz="600" dirty="0" smtClean="0"/>
              <a:t>’</a:t>
            </a:r>
            <a:endParaRPr lang="en-GB" sz="600" dirty="0"/>
          </a:p>
        </p:txBody>
      </p:sp>
      <p:sp>
        <p:nvSpPr>
          <p:cNvPr id="132" name="TextBox 131"/>
          <p:cNvSpPr txBox="1"/>
          <p:nvPr/>
        </p:nvSpPr>
        <p:spPr>
          <a:xfrm>
            <a:off x="4390312" y="2367598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School facilities.</a:t>
            </a:r>
            <a:endParaRPr lang="en-GB" sz="600" dirty="0"/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23951" y="5825636"/>
            <a:ext cx="0" cy="2449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102" idx="2"/>
          </p:cNvCxnSpPr>
          <p:nvPr/>
        </p:nvCxnSpPr>
        <p:spPr>
          <a:xfrm flipH="1" flipV="1">
            <a:off x="3624111" y="5746649"/>
            <a:ext cx="6906" cy="38809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72460" y="5853730"/>
            <a:ext cx="337" cy="25849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66171" y="5853730"/>
            <a:ext cx="16159" cy="25810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3841222" y="5562639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600" dirty="0"/>
          </a:p>
        </p:txBody>
      </p:sp>
      <p:sp>
        <p:nvSpPr>
          <p:cNvPr id="102" name="TextBox 101"/>
          <p:cNvSpPr txBox="1"/>
          <p:nvPr/>
        </p:nvSpPr>
        <p:spPr>
          <a:xfrm>
            <a:off x="3169477" y="5561983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Personality types.</a:t>
            </a:r>
            <a:endParaRPr lang="en-GB" sz="600" dirty="0"/>
          </a:p>
        </p:txBody>
      </p:sp>
      <p:sp>
        <p:nvSpPr>
          <p:cNvPr id="103" name="TextBox 102"/>
          <p:cNvSpPr txBox="1"/>
          <p:nvPr/>
        </p:nvSpPr>
        <p:spPr>
          <a:xfrm>
            <a:off x="2570183" y="5551828"/>
            <a:ext cx="758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Immediate family members</a:t>
            </a:r>
            <a:endParaRPr lang="en-GB" sz="600" dirty="0"/>
          </a:p>
          <a:p>
            <a:pPr algn="ctr"/>
            <a:endParaRPr lang="en-GB" sz="600" dirty="0"/>
          </a:p>
        </p:txBody>
      </p:sp>
      <p:sp>
        <p:nvSpPr>
          <p:cNvPr id="104" name="TextBox 103"/>
          <p:cNvSpPr txBox="1"/>
          <p:nvPr/>
        </p:nvSpPr>
        <p:spPr>
          <a:xfrm>
            <a:off x="1848052" y="5483593"/>
            <a:ext cx="909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The verb ‘</a:t>
            </a:r>
            <a:r>
              <a:rPr lang="en-GB" sz="600" dirty="0" err="1" smtClean="0"/>
              <a:t>haber</a:t>
            </a:r>
            <a:r>
              <a:rPr lang="en-GB" sz="600" dirty="0" smtClean="0"/>
              <a:t>’ &amp; ‘</a:t>
            </a:r>
            <a:r>
              <a:rPr lang="en-GB" sz="600" dirty="0" err="1" smtClean="0"/>
              <a:t>tener</a:t>
            </a:r>
            <a:r>
              <a:rPr lang="en-GB" sz="600" dirty="0" smtClean="0"/>
              <a:t>’</a:t>
            </a:r>
            <a:endParaRPr lang="en-GB" sz="600" dirty="0"/>
          </a:p>
        </p:txBody>
      </p:sp>
      <p:sp>
        <p:nvSpPr>
          <p:cNvPr id="92" name="TextBox 91"/>
          <p:cNvSpPr txBox="1"/>
          <p:nvPr/>
        </p:nvSpPr>
        <p:spPr>
          <a:xfrm>
            <a:off x="3850050" y="5548548"/>
            <a:ext cx="909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Adjectival agreements according to gender.</a:t>
            </a:r>
            <a:endParaRPr lang="en-GB" sz="600" dirty="0"/>
          </a:p>
        </p:txBody>
      </p:sp>
      <p:sp>
        <p:nvSpPr>
          <p:cNvPr id="93" name="Rectangle 92"/>
          <p:cNvSpPr/>
          <p:nvPr/>
        </p:nvSpPr>
        <p:spPr>
          <a:xfrm>
            <a:off x="6062473" y="1827220"/>
            <a:ext cx="789889" cy="107875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700" b="1" dirty="0">
                <a:solidFill>
                  <a:schemeClr val="tx1"/>
                </a:solidFill>
              </a:rPr>
              <a:t>Topic</a:t>
            </a:r>
          </a:p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SCHOOL</a:t>
            </a:r>
            <a:endParaRPr lang="en-GB" sz="700" b="1" dirty="0">
              <a:solidFill>
                <a:schemeClr val="tx1"/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700" dirty="0" smtClean="0">
                <a:solidFill>
                  <a:schemeClr val="tx1"/>
                </a:solidFill>
              </a:rPr>
              <a:t>What’s in my school.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700" dirty="0" smtClean="0">
                <a:solidFill>
                  <a:schemeClr val="tx1"/>
                </a:solidFill>
              </a:rPr>
              <a:t>My uniform.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700" dirty="0" smtClean="0">
                <a:solidFill>
                  <a:schemeClr val="tx1"/>
                </a:solidFill>
              </a:rPr>
              <a:t>My opinion of my school. </a:t>
            </a:r>
            <a:endParaRPr lang="en-GB" sz="700" dirty="0">
              <a:solidFill>
                <a:schemeClr val="tx1"/>
              </a:solidFill>
            </a:endParaRPr>
          </a:p>
          <a:p>
            <a:pPr algn="ctr"/>
            <a:r>
              <a:rPr lang="en-GB" sz="700" b="1" dirty="0">
                <a:solidFill>
                  <a:schemeClr val="tx1"/>
                </a:solidFill>
              </a:rPr>
              <a:t>Date</a:t>
            </a:r>
            <a:r>
              <a:rPr lang="en-GB" sz="700" dirty="0">
                <a:solidFill>
                  <a:schemeClr val="tx1"/>
                </a:solidFill>
              </a:rPr>
              <a:t>: Apr-May</a:t>
            </a: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95711" y="4923996"/>
            <a:ext cx="0" cy="2449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1723407" y="4696835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Easter </a:t>
            </a:r>
            <a:r>
              <a:rPr lang="en-GB" sz="600" smtClean="0"/>
              <a:t>in Spain</a:t>
            </a:r>
            <a:endParaRPr lang="en-GB" sz="600" dirty="0"/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ccfb3b9-5c03-4012-82d0-741db3a39192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6A75B7971BF042A62C89BC4DD20DC7" ma:contentTypeVersion="11" ma:contentTypeDescription="Create a new document." ma:contentTypeScope="" ma:versionID="27bddff87bfd938ae4633687a67ba04d">
  <xsd:schema xmlns:xsd="http://www.w3.org/2001/XMLSchema" xmlns:xs="http://www.w3.org/2001/XMLSchema" xmlns:p="http://schemas.microsoft.com/office/2006/metadata/properties" xmlns:ns2="6000f9f4-4ba0-4a48-a68f-9cd618ac1877" xmlns:ns3="1ccfb3b9-5c03-4012-82d0-741db3a39192" targetNamespace="http://schemas.microsoft.com/office/2006/metadata/properties" ma:root="true" ma:fieldsID="5100083d0bf5f9711a4b4000a6a5bc3b" ns2:_="" ns3:_="">
    <xsd:import namespace="6000f9f4-4ba0-4a48-a68f-9cd618ac1877"/>
    <xsd:import namespace="1ccfb3b9-5c03-4012-82d0-741db3a391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0f9f4-4ba0-4a48-a68f-9cd618ac18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fb3b9-5c03-4012-82d0-741db3a39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592B83-FCC4-4266-89EC-17A8E7278EAD}">
  <ds:schemaRefs>
    <ds:schemaRef ds:uri="1ccfb3b9-5c03-4012-82d0-741db3a39192"/>
    <ds:schemaRef ds:uri="http://schemas.microsoft.com/office/2006/metadata/properties"/>
    <ds:schemaRef ds:uri="http://purl.org/dc/dcmitype/"/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6000f9f4-4ba0-4a48-a68f-9cd618ac1877"/>
  </ds:schemaRefs>
</ds:datastoreItem>
</file>

<file path=customXml/itemProps2.xml><?xml version="1.0" encoding="utf-8"?>
<ds:datastoreItem xmlns:ds="http://schemas.openxmlformats.org/officeDocument/2006/customXml" ds:itemID="{D410D223-FFFC-4FCA-A734-97B7EB66AD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965558-D548-4D37-A407-AFEA0748CF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00f9f4-4ba0-4a48-a68f-9cd618ac1877"/>
    <ds:schemaRef ds:uri="1ccfb3b9-5c03-4012-82d0-741db3a391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595</TotalTime>
  <Words>395</Words>
  <Application>Microsoft Office PowerPoint</Application>
  <PresentationFormat>A4 Paper (210x297 mm)</PresentationFormat>
  <Paragraphs>89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heather.cross</cp:lastModifiedBy>
  <cp:revision>81</cp:revision>
  <dcterms:created xsi:type="dcterms:W3CDTF">2019-07-02T10:31:49Z</dcterms:created>
  <dcterms:modified xsi:type="dcterms:W3CDTF">2022-03-03T11:48:22Z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0x010100AC6A75B7971BF042A62C89BC4DD20DC7</vt:lpwstr>
  </property>
  <property fmtid="{D5CDD505-2E9C-101B-9397-08002B2CF9AE}" pid="3" name="Order">
    <vt:r8>529500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</Properties>
</file>