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1D931-0CB2-6705-07FA-0C7B7D34FABA}" v="425" dt="2021-09-17T10:58:06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Nixon" userId="S::vyates@burnleyhigh.com::b19811e9-af5f-4ef4-85a9-2ef91963539f" providerId="AD" clId="Web-{65D1D931-0CB2-6705-07FA-0C7B7D34FABA}"/>
    <pc:docChg chg="modSld">
      <pc:chgData name="Victoria Nixon" userId="S::vyates@burnleyhigh.com::b19811e9-af5f-4ef4-85a9-2ef91963539f" providerId="AD" clId="Web-{65D1D931-0CB2-6705-07FA-0C7B7D34FABA}" dt="2021-09-17T10:58:06.344" v="302" actId="14100"/>
      <pc:docMkLst>
        <pc:docMk/>
      </pc:docMkLst>
      <pc:sldChg chg="addSp delSp modSp">
        <pc:chgData name="Victoria Nixon" userId="S::vyates@burnleyhigh.com::b19811e9-af5f-4ef4-85a9-2ef91963539f" providerId="AD" clId="Web-{65D1D931-0CB2-6705-07FA-0C7B7D34FABA}" dt="2021-09-17T10:58:06.344" v="302" actId="14100"/>
        <pc:sldMkLst>
          <pc:docMk/>
          <pc:sldMk cId="2983352342" sldId="256"/>
        </pc:sldMkLst>
        <pc:spChg chg="mod">
          <ac:chgData name="Victoria Nixon" userId="S::vyates@burnleyhigh.com::b19811e9-af5f-4ef4-85a9-2ef91963539f" providerId="AD" clId="Web-{65D1D931-0CB2-6705-07FA-0C7B7D34FABA}" dt="2021-09-17T10:52:24.005" v="123"/>
          <ac:spMkLst>
            <pc:docMk/>
            <pc:sldMk cId="2983352342" sldId="256"/>
            <ac:spMk id="3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5:56.871" v="212" actId="14100"/>
          <ac:spMkLst>
            <pc:docMk/>
            <pc:sldMk cId="2983352342" sldId="256"/>
            <ac:spMk id="6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3:11.616" v="147" actId="1076"/>
          <ac:spMkLst>
            <pc:docMk/>
            <pc:sldMk cId="2983352342" sldId="256"/>
            <ac:spMk id="78" creationId="{00000000-0000-0000-0000-000000000000}"/>
          </ac:spMkLst>
        </pc:spChg>
        <pc:spChg chg="del">
          <ac:chgData name="Victoria Nixon" userId="S::vyates@burnleyhigh.com::b19811e9-af5f-4ef4-85a9-2ef91963539f" providerId="AD" clId="Web-{65D1D931-0CB2-6705-07FA-0C7B7D34FABA}" dt="2021-09-17T10:46:07.540" v="27"/>
          <ac:spMkLst>
            <pc:docMk/>
            <pc:sldMk cId="2983352342" sldId="256"/>
            <ac:spMk id="79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4:09.102" v="163" actId="1076"/>
          <ac:spMkLst>
            <pc:docMk/>
            <pc:sldMk cId="2983352342" sldId="256"/>
            <ac:spMk id="83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3:13.491" v="148" actId="1076"/>
          <ac:spMkLst>
            <pc:docMk/>
            <pc:sldMk cId="2983352342" sldId="256"/>
            <ac:spMk id="84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2:52.053" v="138" actId="1076"/>
          <ac:spMkLst>
            <pc:docMk/>
            <pc:sldMk cId="2983352342" sldId="256"/>
            <ac:spMk id="85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5:36.589" v="207" actId="1076"/>
          <ac:spMkLst>
            <pc:docMk/>
            <pc:sldMk cId="2983352342" sldId="256"/>
            <ac:spMk id="88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2:34.787" v="130"/>
          <ac:spMkLst>
            <pc:docMk/>
            <pc:sldMk cId="2983352342" sldId="256"/>
            <ac:spMk id="90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4:35.009" v="167" actId="1076"/>
          <ac:spMkLst>
            <pc:docMk/>
            <pc:sldMk cId="2983352342" sldId="256"/>
            <ac:spMk id="91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8:06.344" v="302" actId="14100"/>
          <ac:spMkLst>
            <pc:docMk/>
            <pc:sldMk cId="2983352342" sldId="256"/>
            <ac:spMk id="92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4:56.620" v="182" actId="1076"/>
          <ac:spMkLst>
            <pc:docMk/>
            <pc:sldMk cId="2983352342" sldId="256"/>
            <ac:spMk id="93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3:28.554" v="153" actId="1076"/>
          <ac:spMkLst>
            <pc:docMk/>
            <pc:sldMk cId="2983352342" sldId="256"/>
            <ac:spMk id="116" creationId="{F99711CF-C292-44DF-9392-B5583887A1F2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2:28.755" v="127"/>
          <ac:spMkLst>
            <pc:docMk/>
            <pc:sldMk cId="2983352342" sldId="256"/>
            <ac:spMk id="119" creationId="{6CCA66CA-6509-4859-8C22-CF3C81B9A3AE}"/>
          </ac:spMkLst>
        </pc:spChg>
        <pc:spChg chg="add mod">
          <ac:chgData name="Victoria Nixon" userId="S::vyates@burnleyhigh.com::b19811e9-af5f-4ef4-85a9-2ef91963539f" providerId="AD" clId="Web-{65D1D931-0CB2-6705-07FA-0C7B7D34FABA}" dt="2021-09-17T10:52:57.585" v="140" actId="14100"/>
          <ac:spMkLst>
            <pc:docMk/>
            <pc:sldMk cId="2983352342" sldId="256"/>
            <ac:spMk id="120" creationId="{43B1B1B4-B728-4E96-A7A7-2863E19E5683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47.393" v="26" actId="1076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6:44.779" v="257" actId="14100"/>
          <ac:spMkLst>
            <pc:docMk/>
            <pc:sldMk cId="2983352342" sldId="256"/>
            <ac:spMk id="286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57:26.280" v="276" actId="20577"/>
          <ac:spMkLst>
            <pc:docMk/>
            <pc:sldMk cId="2983352342" sldId="256"/>
            <ac:spMk id="287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27.783" v="18" actId="1076"/>
          <ac:spMkLst>
            <pc:docMk/>
            <pc:sldMk cId="2983352342" sldId="256"/>
            <ac:spMk id="288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01.642" v="2" actId="20577"/>
          <ac:spMkLst>
            <pc:docMk/>
            <pc:sldMk cId="2983352342" sldId="256"/>
            <ac:spMk id="297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22.924" v="13" actId="20577"/>
          <ac:spMkLst>
            <pc:docMk/>
            <pc:sldMk cId="2983352342" sldId="256"/>
            <ac:spMk id="298" creationId="{00000000-0000-0000-0000-000000000000}"/>
          </ac:spMkLst>
        </pc:spChg>
        <pc:spChg chg="mod">
          <ac:chgData name="Victoria Nixon" userId="S::vyates@burnleyhigh.com::b19811e9-af5f-4ef4-85a9-2ef91963539f" providerId="AD" clId="Web-{65D1D931-0CB2-6705-07FA-0C7B7D34FABA}" dt="2021-09-17T10:42:15.924" v="10" actId="20577"/>
          <ac:spMkLst>
            <pc:docMk/>
            <pc:sldMk cId="2983352342" sldId="256"/>
            <ac:spMk id="300" creationId="{00000000-0000-0000-0000-000000000000}"/>
          </ac:spMkLst>
        </pc:spChg>
        <pc:cxnChg chg="mod">
          <ac:chgData name="Victoria Nixon" userId="S::vyates@burnleyhigh.com::b19811e9-af5f-4ef4-85a9-2ef91963539f" providerId="AD" clId="Web-{65D1D931-0CB2-6705-07FA-0C7B7D34FABA}" dt="2021-09-17T10:53:25.788" v="152" actId="1076"/>
          <ac:cxnSpMkLst>
            <pc:docMk/>
            <pc:sldMk cId="2983352342" sldId="256"/>
            <ac:cxnSpMk id="117" creationId="{29DD785D-C057-4788-9EA3-F936A2E22C90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45.195" v="155" actId="1076"/>
          <ac:cxnSpMkLst>
            <pc:docMk/>
            <pc:sldMk cId="2983352342" sldId="256"/>
            <ac:cxnSpMk id="118" creationId="{87729F01-A540-4E5E-BA9B-C1FB1C402DB4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2:45.647" v="136" actId="1076"/>
          <ac:cxnSpMkLst>
            <pc:docMk/>
            <pc:sldMk cId="2983352342" sldId="256"/>
            <ac:cxnSpMk id="266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00.710" v="142" actId="14100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09.647" v="146" actId="1076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3:17.929" v="149" actId="1076"/>
          <ac:cxnSpMkLst>
            <pc:docMk/>
            <pc:sldMk cId="2983352342" sldId="256"/>
            <ac:cxnSpMk id="269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09.384" v="164" actId="14100"/>
          <ac:cxnSpMkLst>
            <pc:docMk/>
            <pc:sldMk cId="2983352342" sldId="256"/>
            <ac:cxnSpMk id="270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5:42.293" v="208" actId="14100"/>
          <ac:cxnSpMkLst>
            <pc:docMk/>
            <pc:sldMk cId="2983352342" sldId="256"/>
            <ac:cxnSpMk id="291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59.385" v="183" actId="14100"/>
          <ac:cxnSpMkLst>
            <pc:docMk/>
            <pc:sldMk cId="2983352342" sldId="256"/>
            <ac:cxnSpMk id="292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54.526" v="181" actId="14100"/>
          <ac:cxnSpMkLst>
            <pc:docMk/>
            <pc:sldMk cId="2983352342" sldId="256"/>
            <ac:cxnSpMk id="293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6:05.747" v="213" actId="14100"/>
          <ac:cxnSpMkLst>
            <pc:docMk/>
            <pc:sldMk cId="2983352342" sldId="256"/>
            <ac:cxnSpMk id="294" creationId="{12ABD505-175E-A541-AEFE-152268C0ADBA}"/>
          </ac:cxnSpMkLst>
        </pc:cxnChg>
        <pc:cxnChg chg="mod">
          <ac:chgData name="Victoria Nixon" userId="S::vyates@burnleyhigh.com::b19811e9-af5f-4ef4-85a9-2ef91963539f" providerId="AD" clId="Web-{65D1D931-0CB2-6705-07FA-0C7B7D34FABA}" dt="2021-09-17T10:54:32.525" v="166" actId="14100"/>
          <ac:cxnSpMkLst>
            <pc:docMk/>
            <pc:sldMk cId="2983352342" sldId="256"/>
            <ac:cxnSpMk id="295" creationId="{12ABD505-175E-A541-AEFE-152268C0A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01802" y="297882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210836" y="77894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662972" y="7759276"/>
            <a:ext cx="94361" cy="2779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3521" y="7778501"/>
            <a:ext cx="3051" cy="1559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006" y="7761568"/>
            <a:ext cx="4190" cy="19524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99748" y="7782524"/>
            <a:ext cx="57361" cy="17022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44187" y="8483910"/>
            <a:ext cx="913593" cy="4498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Life at War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Date: October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9592" y="9161409"/>
            <a:ext cx="1543068" cy="52398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dirty="0">
                <a:solidFill>
                  <a:schemeClr val="tx1"/>
                </a:solidFill>
              </a:rPr>
              <a:t>Subject Specific: Descriptive writing and studying basic Literature skills.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243026" y="7593932"/>
            <a:ext cx="1543070" cy="54091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Subject Specific: Descriptive </a:t>
            </a:r>
            <a:endParaRPr lang="en-GB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writing and studying basic </a:t>
            </a:r>
            <a:endParaRPr lang="en-GB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Literature skills.</a:t>
            </a:r>
            <a:endParaRPr lang="en-GB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5912240" y="6864424"/>
            <a:ext cx="920360" cy="439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Life at War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Date: January</a:t>
            </a:r>
            <a:endParaRPr lang="en-GB" sz="80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8575" y="6871657"/>
            <a:ext cx="78104" cy="11095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533440" y="6818723"/>
            <a:ext cx="1904" cy="161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0508" y="6828216"/>
            <a:ext cx="15028" cy="1278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41015" y="6717123"/>
            <a:ext cx="69637" cy="25488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4043" y="6793323"/>
            <a:ext cx="31962" cy="1871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48058" y="6768205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Subject Specific: Transactional writing and analysing travel writing.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7002" y="5864179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Holidays From Hell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Date:</a:t>
            </a: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239324" y="5711285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Subject Specific: Transactional writing.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Holidays from Hell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Date: April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0" y="1585670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61122" y="4740169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Subject </a:t>
            </a:r>
            <a:r>
              <a:rPr lang="en-GB" sz="800" dirty="0" err="1">
                <a:solidFill>
                  <a:schemeClr val="tx1"/>
                </a:solidFill>
              </a:rPr>
              <a:t>Specific:Description</a:t>
            </a:r>
            <a:r>
              <a:rPr lang="en-GB" sz="800" dirty="0">
                <a:solidFill>
                  <a:schemeClr val="tx1"/>
                </a:solidFill>
              </a:rPr>
              <a:t> and character analysis</a:t>
            </a:r>
          </a:p>
          <a:p>
            <a:r>
              <a:rPr lang="en-GB" sz="800" dirty="0">
                <a:solidFill>
                  <a:schemeClr val="tx1"/>
                </a:solidFill>
              </a:rPr>
              <a:t>Whole School: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err="1">
                <a:solidFill>
                  <a:schemeClr val="tx1"/>
                </a:solidFill>
              </a:rPr>
              <a:t>Topic:Gothic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Date: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Date: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5279779" y="3444483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Subject Specific: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Whole School: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769" y="7754468"/>
            <a:ext cx="657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err="1"/>
              <a:t>SPaG</a:t>
            </a:r>
            <a:r>
              <a:rPr lang="en-GB" sz="700" dirty="0"/>
              <a:t> and vocabulary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936963" y="7385532"/>
            <a:ext cx="6867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Paragraphs and sentence lengths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081447" y="7393575"/>
            <a:ext cx="111560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Write a description and respond to a Literature style question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497404" y="7385093"/>
            <a:ext cx="76374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700" dirty="0">
                <a:cs typeface="Calibri"/>
              </a:rPr>
              <a:t>Start Point, </a:t>
            </a:r>
            <a:endParaRPr lang="en-US" sz="700" dirty="0"/>
          </a:p>
          <a:p>
            <a:pPr algn="ctr"/>
            <a:r>
              <a:rPr lang="en-GB" sz="700" dirty="0">
                <a:cs typeface="Calibri"/>
              </a:rPr>
              <a:t>Evidence &amp; Explain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9017" y="7440230"/>
            <a:ext cx="7752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Understand context of WW1 &amp; WW2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63812" y="6425239"/>
            <a:ext cx="572083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700" dirty="0">
                <a:cs typeface="Calibri"/>
              </a:rPr>
              <a:t>Construct clear explains.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9571" y="6447708"/>
            <a:ext cx="8833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/>
              <a:t>Write a description and respond to a Literature question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68016" y="6403053"/>
            <a:ext cx="6578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Ambitious </a:t>
            </a:r>
            <a:r>
              <a:rPr lang="en-GB" sz="700" dirty="0" err="1"/>
              <a:t>SPaG</a:t>
            </a:r>
            <a:r>
              <a:rPr lang="en-GB" sz="700" dirty="0"/>
              <a:t> and vocabulary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730339" y="6400763"/>
            <a:ext cx="8118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Paragraphs and a range of sentence lengths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126117" y="6405961"/>
            <a:ext cx="704905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cs typeface="Calibri"/>
              </a:rPr>
              <a:t>Identify relevant quotes</a:t>
            </a:r>
            <a:endParaRPr lang="en-GB" sz="700" dirty="0"/>
          </a:p>
        </p:txBody>
      </p:sp>
      <p:sp>
        <p:nvSpPr>
          <p:cNvPr id="93" name="TextBox 92"/>
          <p:cNvSpPr txBox="1"/>
          <p:nvPr/>
        </p:nvSpPr>
        <p:spPr>
          <a:xfrm>
            <a:off x="2656400" y="6368269"/>
            <a:ext cx="6536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Use the PEE structure more confidently</a:t>
            </a:r>
            <a:endParaRPr lang="en-GB" sz="700" dirty="0">
              <a:cs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599141" y="5368387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Form an opinion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134824" y="5391344"/>
            <a:ext cx="65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Use persuasive devices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591698" y="4332086"/>
            <a:ext cx="76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Introductions and conclusions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673891" y="5475386"/>
            <a:ext cx="6536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Layout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48124" y="5338895"/>
            <a:ext cx="735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Develop explanation 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227861" y="5279528"/>
            <a:ext cx="65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Identify basic word classes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05487" y="4362300"/>
            <a:ext cx="65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Use vocabulary to express an opinion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697249" y="4396757"/>
            <a:ext cx="65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Use a range of persuasive devices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43915" y="4379466"/>
            <a:ext cx="65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Use relevant quotes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101611" y="4380358"/>
            <a:ext cx="65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Write a letter and respond to an extract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615517" y="3385074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Ambitious </a:t>
            </a:r>
            <a:r>
              <a:rPr lang="en-GB" sz="800" dirty="0" err="1"/>
              <a:t>SPaG</a:t>
            </a:r>
            <a:endParaRPr lang="en-GB" sz="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084463" y="3439032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Use the five senses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703258" y="3369739"/>
            <a:ext cx="653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Similes, metaphors and personification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221777" y="3338179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PEE structure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732312" y="3359698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Word definitions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292309" y="3343856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Gothic features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369908" y="2399999"/>
            <a:ext cx="653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Gothic description and character analysis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016521" y="2379149"/>
            <a:ext cx="65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Zoom into small details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533440" y="2370085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Interesting vocabulary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094442" y="2379796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PEE structure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592137" y="2416504"/>
            <a:ext cx="65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Link</a:t>
            </a:r>
          </a:p>
          <a:p>
            <a:r>
              <a:rPr lang="en-GB" sz="800" dirty="0"/>
              <a:t>language to the point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13191" y="2379149"/>
            <a:ext cx="653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/>
              <a:t>Gothic context</a:t>
            </a:r>
            <a:endParaRPr lang="en-GB" sz="8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99711CF-C292-44DF-9392-B5583887A1F2}"/>
              </a:ext>
            </a:extLst>
          </p:cNvPr>
          <p:cNvSpPr txBox="1"/>
          <p:nvPr/>
        </p:nvSpPr>
        <p:spPr>
          <a:xfrm>
            <a:off x="3103523" y="7369531"/>
            <a:ext cx="6403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Comment on the senses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9DD785D-C057-4788-9EA3-F936A2E22C90}"/>
              </a:ext>
            </a:extLst>
          </p:cNvPr>
          <p:cNvCxnSpPr>
            <a:cxnSpLocks/>
          </p:cNvCxnSpPr>
          <p:nvPr/>
        </p:nvCxnSpPr>
        <p:spPr>
          <a:xfrm flipV="1">
            <a:off x="3388615" y="7785273"/>
            <a:ext cx="8788" cy="194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7729F01-A540-4E5E-BA9B-C1FB1C402DB4}"/>
              </a:ext>
            </a:extLst>
          </p:cNvPr>
          <p:cNvCxnSpPr>
            <a:cxnSpLocks/>
          </p:cNvCxnSpPr>
          <p:nvPr/>
        </p:nvCxnSpPr>
        <p:spPr>
          <a:xfrm flipH="1" flipV="1">
            <a:off x="3932218" y="7716882"/>
            <a:ext cx="4276" cy="17831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6CCA66CA-6509-4859-8C22-CF3C81B9A3AE}"/>
              </a:ext>
            </a:extLst>
          </p:cNvPr>
          <p:cNvSpPr txBox="1"/>
          <p:nvPr/>
        </p:nvSpPr>
        <p:spPr>
          <a:xfrm>
            <a:off x="3674467" y="7332473"/>
            <a:ext cx="5357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Zoom in on details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43B1B1B4-B728-4E96-A7A7-2863E19E5683}"/>
              </a:ext>
            </a:extLst>
          </p:cNvPr>
          <p:cNvSpPr txBox="1"/>
          <p:nvPr/>
        </p:nvSpPr>
        <p:spPr>
          <a:xfrm>
            <a:off x="1176603" y="7444358"/>
            <a:ext cx="82301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700" dirty="0">
                <a:cs typeface="Calibri"/>
              </a:rPr>
              <a:t>Start reading Private Peaceful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861E3227AC8E48A68B406B739824DD" ma:contentTypeVersion="12" ma:contentTypeDescription="Create a new document." ma:contentTypeScope="" ma:versionID="10ff4b7881b4aa0a48d1eb6f1eb741a6">
  <xsd:schema xmlns:xsd="http://www.w3.org/2001/XMLSchema" xmlns:xs="http://www.w3.org/2001/XMLSchema" xmlns:p="http://schemas.microsoft.com/office/2006/metadata/properties" xmlns:ns2="627654a8-b320-4069-980d-9cb556a4e2f8" xmlns:ns3="652e0fc7-b111-4cc1-a8c0-0a2a221510bb" targetNamespace="http://schemas.microsoft.com/office/2006/metadata/properties" ma:root="true" ma:fieldsID="44dd40a0624711d3afcbe397b9f84883" ns2:_="" ns3:_="">
    <xsd:import namespace="627654a8-b320-4069-980d-9cb556a4e2f8"/>
    <xsd:import namespace="652e0fc7-b111-4cc1-a8c0-0a2a221510b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654a8-b320-4069-980d-9cb556a4e2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2e0fc7-b111-4cc1-a8c0-0a2a22151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916B77-C1CF-499A-A8CA-17AAA3A587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C31D97-42C3-4A40-A8B7-BC25C9922E63}">
  <ds:schemaRefs>
    <ds:schemaRef ds:uri="http://schemas.microsoft.com/office/2006/documentManagement/types"/>
    <ds:schemaRef ds:uri="http://schemas.openxmlformats.org/package/2006/metadata/core-properties"/>
    <ds:schemaRef ds:uri="652e0fc7-b111-4cc1-a8c0-0a2a221510bb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627654a8-b320-4069-980d-9cb556a4e2f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02C669B-DFAF-497F-9F4E-03EE1DDF1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654a8-b320-4069-980d-9cb556a4e2f8"/>
    <ds:schemaRef ds:uri="652e0fc7-b111-4cc1-a8c0-0a2a221510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419</Words>
  <Application>Microsoft Office PowerPoint</Application>
  <PresentationFormat>A4 Paper (210x297 mm)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Danielle.Mitchell</cp:lastModifiedBy>
  <cp:revision>86</cp:revision>
  <dcterms:created xsi:type="dcterms:W3CDTF">2019-07-02T10:31:49Z</dcterms:created>
  <dcterms:modified xsi:type="dcterms:W3CDTF">2021-09-17T12:43:39Z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0x0101003F861E3227AC8E48A68B406B739824DD</vt:lpwstr>
  </property>
</Properties>
</file>