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6F6F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7FCD1-07A9-32B8-2537-03F31609837A}" v="32" dt="2025-06-16T13:22:18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-2400" y="-38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Waring" userId="S::lwaring@burnley-ept.com::cf30d76d-5e07-4af3-bd95-95439a99097f" providerId="AD" clId="Web-{90DF5E60-7B60-ABEC-95D0-7D49509A9F34}"/>
    <pc:docChg chg="modSld">
      <pc:chgData name="Leonie Waring" userId="S::lwaring@burnley-ept.com::cf30d76d-5e07-4af3-bd95-95439a99097f" providerId="AD" clId="Web-{90DF5E60-7B60-ABEC-95D0-7D49509A9F34}" dt="2025-06-10T12:26:58.197" v="50" actId="1076"/>
      <pc:docMkLst>
        <pc:docMk/>
      </pc:docMkLst>
      <pc:sldChg chg="addSp modSp">
        <pc:chgData name="Leonie Waring" userId="S::lwaring@burnley-ept.com::cf30d76d-5e07-4af3-bd95-95439a99097f" providerId="AD" clId="Web-{90DF5E60-7B60-ABEC-95D0-7D49509A9F34}" dt="2025-06-10T12:26:58.197" v="50" actId="1076"/>
        <pc:sldMkLst>
          <pc:docMk/>
          <pc:sldMk cId="2983352342" sldId="256"/>
        </pc:sldMkLst>
        <pc:picChg chg="add mod">
          <ac:chgData name="Leonie Waring" userId="S::lwaring@burnley-ept.com::cf30d76d-5e07-4af3-bd95-95439a99097f" providerId="AD" clId="Web-{90DF5E60-7B60-ABEC-95D0-7D49509A9F34}" dt="2025-06-10T12:23:31.049" v="4" actId="1076"/>
          <ac:picMkLst>
            <pc:docMk/>
            <pc:sldMk cId="2983352342" sldId="256"/>
            <ac:picMk id="13" creationId="{49F6BFEB-B970-A39F-4193-7DA6EF27CC40}"/>
          </ac:picMkLst>
        </pc:picChg>
        <pc:picChg chg="add mod">
          <ac:chgData name="Leonie Waring" userId="S::lwaring@burnley-ept.com::cf30d76d-5e07-4af3-bd95-95439a99097f" providerId="AD" clId="Web-{90DF5E60-7B60-ABEC-95D0-7D49509A9F34}" dt="2025-06-10T12:24:04.925" v="9" actId="1076"/>
          <ac:picMkLst>
            <pc:docMk/>
            <pc:sldMk cId="2983352342" sldId="256"/>
            <ac:picMk id="48" creationId="{866DF6CE-D0C9-C317-26C9-A6F5E1D3D5FF}"/>
          </ac:picMkLst>
        </pc:picChg>
        <pc:picChg chg="add mod">
          <ac:chgData name="Leonie Waring" userId="S::lwaring@burnley-ept.com::cf30d76d-5e07-4af3-bd95-95439a99097f" providerId="AD" clId="Web-{90DF5E60-7B60-ABEC-95D0-7D49509A9F34}" dt="2025-06-10T12:24:53.333" v="24" actId="14100"/>
          <ac:picMkLst>
            <pc:docMk/>
            <pc:sldMk cId="2983352342" sldId="256"/>
            <ac:picMk id="81" creationId="{F5727D1A-1B73-BDA9-354D-C39004B5B914}"/>
          </ac:picMkLst>
        </pc:picChg>
        <pc:picChg chg="add mod">
          <ac:chgData name="Leonie Waring" userId="S::lwaring@burnley-ept.com::cf30d76d-5e07-4af3-bd95-95439a99097f" providerId="AD" clId="Web-{90DF5E60-7B60-ABEC-95D0-7D49509A9F34}" dt="2025-06-10T12:25:21.351" v="30" actId="1076"/>
          <ac:picMkLst>
            <pc:docMk/>
            <pc:sldMk cId="2983352342" sldId="256"/>
            <ac:picMk id="83" creationId="{81B7F80E-C1C4-D8F7-31D2-75E02F8DA191}"/>
          </ac:picMkLst>
        </pc:picChg>
        <pc:picChg chg="add mod">
          <ac:chgData name="Leonie Waring" userId="S::lwaring@burnley-ept.com::cf30d76d-5e07-4af3-bd95-95439a99097f" providerId="AD" clId="Web-{90DF5E60-7B60-ABEC-95D0-7D49509A9F34}" dt="2025-06-10T12:25:57.163" v="38" actId="1076"/>
          <ac:picMkLst>
            <pc:docMk/>
            <pc:sldMk cId="2983352342" sldId="256"/>
            <ac:picMk id="84" creationId="{17C06501-BEF0-B523-2EA4-9005B3286676}"/>
          </ac:picMkLst>
        </pc:picChg>
        <pc:picChg chg="add mod">
          <ac:chgData name="Leonie Waring" userId="S::lwaring@burnley-ept.com::cf30d76d-5e07-4af3-bd95-95439a99097f" providerId="AD" clId="Web-{90DF5E60-7B60-ABEC-95D0-7D49509A9F34}" dt="2025-06-10T12:26:28.852" v="44" actId="14100"/>
          <ac:picMkLst>
            <pc:docMk/>
            <pc:sldMk cId="2983352342" sldId="256"/>
            <ac:picMk id="85" creationId="{77E4BEBE-D9F4-AD96-6F32-ECA0271EAD8A}"/>
          </ac:picMkLst>
        </pc:picChg>
        <pc:picChg chg="add mod">
          <ac:chgData name="Leonie Waring" userId="S::lwaring@burnley-ept.com::cf30d76d-5e07-4af3-bd95-95439a99097f" providerId="AD" clId="Web-{90DF5E60-7B60-ABEC-95D0-7D49509A9F34}" dt="2025-06-10T12:26:58.197" v="50" actId="1076"/>
          <ac:picMkLst>
            <pc:docMk/>
            <pc:sldMk cId="2983352342" sldId="256"/>
            <ac:picMk id="86" creationId="{955CABAC-5AC2-0138-6891-AB8F6E6BE7C3}"/>
          </ac:picMkLst>
        </pc:picChg>
      </pc:sldChg>
    </pc:docChg>
  </pc:docChgLst>
  <pc:docChgLst>
    <pc:chgData name="Leonie Waring" userId="S::leonie.waring@burnleyhigh.com::cf30d76d-5e07-4af3-bd95-95439a99097f" providerId="AD" clId="Web-{613D7FB1-4D4E-EA52-D0D2-5F71974712EF}"/>
    <pc:docChg chg="modSld">
      <pc:chgData name="Leonie Waring" userId="S::leonie.waring@burnleyhigh.com::cf30d76d-5e07-4af3-bd95-95439a99097f" providerId="AD" clId="Web-{613D7FB1-4D4E-EA52-D0D2-5F71974712EF}" dt="2023-06-20T17:55:42.992" v="4" actId="1076"/>
      <pc:docMkLst>
        <pc:docMk/>
      </pc:docMkLst>
      <pc:sldChg chg="modSp">
        <pc:chgData name="Leonie Waring" userId="S::leonie.waring@burnleyhigh.com::cf30d76d-5e07-4af3-bd95-95439a99097f" providerId="AD" clId="Web-{613D7FB1-4D4E-EA52-D0D2-5F71974712EF}" dt="2023-06-20T17:55:42.992" v="4" actId="1076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613D7FB1-4D4E-EA52-D0D2-5F71974712EF}" dt="2023-06-20T17:55:42.992" v="4" actId="1076"/>
          <ac:spMkLst>
            <pc:docMk/>
            <pc:sldMk cId="2983352342" sldId="256"/>
            <ac:spMk id="118" creationId="{7C8056A6-F3AE-4511-BD6E-A106597C347F}"/>
          </ac:spMkLst>
        </pc:spChg>
        <pc:spChg chg="mod">
          <ac:chgData name="Leonie Waring" userId="S::leonie.waring@burnleyhigh.com::cf30d76d-5e07-4af3-bd95-95439a99097f" providerId="AD" clId="Web-{613D7FB1-4D4E-EA52-D0D2-5F71974712EF}" dt="2023-06-20T17:55:23.992" v="0" actId="1076"/>
          <ac:spMkLst>
            <pc:docMk/>
            <pc:sldMk cId="2983352342" sldId="256"/>
            <ac:spMk id="140" creationId="{70DA4EF4-D142-4E53-931D-64F8512C0F62}"/>
          </ac:spMkLst>
        </pc:spChg>
      </pc:sldChg>
    </pc:docChg>
  </pc:docChgLst>
  <pc:docChgLst>
    <pc:chgData name="Leonie Waring" userId="S::leonie.waring@burnleyhigh.com::cf30d76d-5e07-4af3-bd95-95439a99097f" providerId="AD" clId="Web-{4924D90A-3171-5790-9E5D-E153513CFDAE}"/>
    <pc:docChg chg="modSld">
      <pc:chgData name="Leonie Waring" userId="S::leonie.waring@burnleyhigh.com::cf30d76d-5e07-4af3-bd95-95439a99097f" providerId="AD" clId="Web-{4924D90A-3171-5790-9E5D-E153513CFDAE}" dt="2024-06-05T10:46:21.719" v="28"/>
      <pc:docMkLst>
        <pc:docMk/>
      </pc:docMkLst>
      <pc:sldChg chg="delSp">
        <pc:chgData name="Leonie Waring" userId="S::leonie.waring@burnleyhigh.com::cf30d76d-5e07-4af3-bd95-95439a99097f" providerId="AD" clId="Web-{4924D90A-3171-5790-9E5D-E153513CFDAE}" dt="2024-06-05T10:46:21.719" v="28"/>
        <pc:sldMkLst>
          <pc:docMk/>
          <pc:sldMk cId="2983352342" sldId="256"/>
        </pc:sldMkLst>
        <pc:spChg chg="del">
          <ac:chgData name="Leonie Waring" userId="S::leonie.waring@burnleyhigh.com::cf30d76d-5e07-4af3-bd95-95439a99097f" providerId="AD" clId="Web-{4924D90A-3171-5790-9E5D-E153513CFDAE}" dt="2024-06-05T10:46:20.876" v="24"/>
          <ac:spMkLst>
            <pc:docMk/>
            <pc:sldMk cId="2983352342" sldId="256"/>
            <ac:spMk id="5" creationId="{46E416CE-EA47-58EB-E473-19E72750DCC5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4"/>
          <ac:spMkLst>
            <pc:docMk/>
            <pc:sldMk cId="2983352342" sldId="256"/>
            <ac:spMk id="6" creationId="{643D710F-6108-A492-E1C7-986BD2AE5AD1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3"/>
          <ac:spMkLst>
            <pc:docMk/>
            <pc:sldMk cId="2983352342" sldId="256"/>
            <ac:spMk id="8" creationId="{D3D4BC06-BBD6-67C0-75FE-8B8DF11FE813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2"/>
          <ac:spMkLst>
            <pc:docMk/>
            <pc:sldMk cId="2983352342" sldId="256"/>
            <ac:spMk id="9" creationId="{F2AC92FE-4553-CE63-EE2A-DA193E3BF473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1"/>
          <ac:spMkLst>
            <pc:docMk/>
            <pc:sldMk cId="2983352342" sldId="256"/>
            <ac:spMk id="10" creationId="{E7A4A023-9325-4F52-C8AC-9E33F6F6F52D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0"/>
          <ac:spMkLst>
            <pc:docMk/>
            <pc:sldMk cId="2983352342" sldId="256"/>
            <ac:spMk id="11" creationId="{6FF7AC00-B545-E643-2F26-B88A5ACCCA11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9"/>
          <ac:spMkLst>
            <pc:docMk/>
            <pc:sldMk cId="2983352342" sldId="256"/>
            <ac:spMk id="12" creationId="{29240AA8-BEBD-74AE-89CA-C5126D0C9B57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20.876" v="26"/>
          <ac:spMkLst>
            <pc:docMk/>
            <pc:sldMk cId="2983352342" sldId="256"/>
            <ac:spMk id="83" creationId="{F94412DF-F50F-EE70-371E-4C4E00408288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5"/>
          <ac:spMkLst>
            <pc:docMk/>
            <pc:sldMk cId="2983352342" sldId="256"/>
            <ac:spMk id="86" creationId="{AB9B23E4-251E-280D-4C2B-9C4BF3B7F920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20.876" v="25"/>
          <ac:spMkLst>
            <pc:docMk/>
            <pc:sldMk cId="2983352342" sldId="256"/>
            <ac:spMk id="90" creationId="{F3E11294-7B26-48CC-81A6-8CC2BF548C21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82" v="20"/>
          <ac:spMkLst>
            <pc:docMk/>
            <pc:sldMk cId="2983352342" sldId="256"/>
            <ac:spMk id="143" creationId="{7BA37B0B-9E12-44DE-A348-B638E45CC24A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20.876" v="27"/>
          <ac:spMkLst>
            <pc:docMk/>
            <pc:sldMk cId="2983352342" sldId="256"/>
            <ac:spMk id="148" creationId="{F3E11294-7B26-48CC-81A6-8CC2BF548C21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82" v="19"/>
          <ac:spMkLst>
            <pc:docMk/>
            <pc:sldMk cId="2983352342" sldId="256"/>
            <ac:spMk id="155" creationId="{4E74B91B-7926-48C8-AEC9-2D0B450BD909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82" v="18"/>
          <ac:spMkLst>
            <pc:docMk/>
            <pc:sldMk cId="2983352342" sldId="256"/>
            <ac:spMk id="156" creationId="{518122CC-C607-4061-8B3A-22F85A56A796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82" v="17"/>
          <ac:spMkLst>
            <pc:docMk/>
            <pc:sldMk cId="2983352342" sldId="256"/>
            <ac:spMk id="157" creationId="{9B821D34-E4AA-47A1-8E7E-6F801F00922C}"/>
          </ac:spMkLst>
        </pc:spChg>
        <pc:spChg chg="del">
          <ac:chgData name="Leonie Waring" userId="S::leonie.waring@burnleyhigh.com::cf30d76d-5e07-4af3-bd95-95439a99097f" providerId="AD" clId="Web-{4924D90A-3171-5790-9E5D-E153513CFDAE}" dt="2024-06-05T10:46:14.266" v="16"/>
          <ac:spMkLst>
            <pc:docMk/>
            <pc:sldMk cId="2983352342" sldId="256"/>
            <ac:spMk id="158" creationId="{345A73B7-5C78-4BC4-A2B8-2BF0E90E3C17}"/>
          </ac:spMkLst>
        </pc:spChg>
        <pc:picChg chg="del">
          <ac:chgData name="Leonie Waring" userId="S::leonie.waring@burnleyhigh.com::cf30d76d-5e07-4af3-bd95-95439a99097f" providerId="AD" clId="Web-{4924D90A-3171-5790-9E5D-E153513CFDAE}" dt="2024-06-05T10:46:14.266" v="8"/>
          <ac:picMkLst>
            <pc:docMk/>
            <pc:sldMk cId="2983352342" sldId="256"/>
            <ac:picMk id="13" creationId="{4269311C-F69E-EEB1-E1A4-D113C702076B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5.938" v="21"/>
          <ac:picMkLst>
            <pc:docMk/>
            <pc:sldMk cId="2983352342" sldId="256"/>
            <ac:picMk id="14" creationId="{B2791915-BA25-A0EF-85DF-A68256A15992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20.876" v="23"/>
          <ac:picMkLst>
            <pc:docMk/>
            <pc:sldMk cId="2983352342" sldId="256"/>
            <ac:picMk id="15" creationId="{82F36C2C-C662-81E2-6E07-7E8A9EFDC28E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7"/>
          <ac:picMkLst>
            <pc:docMk/>
            <pc:sldMk cId="2983352342" sldId="256"/>
            <ac:picMk id="16" creationId="{332DD48D-2C6F-4700-384B-25E9054001E9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6"/>
          <ac:picMkLst>
            <pc:docMk/>
            <pc:sldMk cId="2983352342" sldId="256"/>
            <ac:picMk id="20" creationId="{EA3F1683-E4F1-E5B4-4881-50FF885D21DF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5"/>
          <ac:picMkLst>
            <pc:docMk/>
            <pc:sldMk cId="2983352342" sldId="256"/>
            <ac:picMk id="21" creationId="{6C344345-DC51-7F20-A7A5-6F7EC82C0CCC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4"/>
          <ac:picMkLst>
            <pc:docMk/>
            <pc:sldMk cId="2983352342" sldId="256"/>
            <ac:picMk id="22" creationId="{9461A550-7204-DD13-E76D-420B553C82A2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3"/>
          <ac:picMkLst>
            <pc:docMk/>
            <pc:sldMk cId="2983352342" sldId="256"/>
            <ac:picMk id="23" creationId="{15F1A093-2C5E-7C68-3795-06E450E5B84C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2"/>
          <ac:picMkLst>
            <pc:docMk/>
            <pc:sldMk cId="2983352342" sldId="256"/>
            <ac:picMk id="24" creationId="{8832B6C4-8C34-920B-9AA7-CF6C79F7E868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1"/>
          <ac:picMkLst>
            <pc:docMk/>
            <pc:sldMk cId="2983352342" sldId="256"/>
            <ac:picMk id="25" creationId="{12BC433A-00D4-C592-3E45-343215E8337B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14.266" v="0"/>
          <ac:picMkLst>
            <pc:docMk/>
            <pc:sldMk cId="2983352342" sldId="256"/>
            <ac:picMk id="26" creationId="{3DAFB0C6-60E3-22B7-9888-BDB99C07E775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20.876" v="22"/>
          <ac:picMkLst>
            <pc:docMk/>
            <pc:sldMk cId="2983352342" sldId="256"/>
            <ac:picMk id="27" creationId="{20E64976-BC0F-5F79-DC80-803783C0AB2B}"/>
          </ac:picMkLst>
        </pc:picChg>
        <pc:picChg chg="del">
          <ac:chgData name="Leonie Waring" userId="S::leonie.waring@burnleyhigh.com::cf30d76d-5e07-4af3-bd95-95439a99097f" providerId="AD" clId="Web-{4924D90A-3171-5790-9E5D-E153513CFDAE}" dt="2024-06-05T10:46:21.719" v="28"/>
          <ac:picMkLst>
            <pc:docMk/>
            <pc:sldMk cId="2983352342" sldId="256"/>
            <ac:picMk id="124" creationId="{00000000-0000-0000-0000-000000000000}"/>
          </ac:picMkLst>
        </pc:picChg>
      </pc:sldChg>
    </pc:docChg>
  </pc:docChgLst>
  <pc:docChgLst>
    <pc:chgData name="Leonie Waring" userId="S::lwaring@burnley-ept.com::cf30d76d-5e07-4af3-bd95-95439a99097f" providerId="AD" clId="Web-{1D77FCD1-07A9-32B8-2537-03F31609837A}"/>
    <pc:docChg chg="modSld">
      <pc:chgData name="Leonie Waring" userId="S::lwaring@burnley-ept.com::cf30d76d-5e07-4af3-bd95-95439a99097f" providerId="AD" clId="Web-{1D77FCD1-07A9-32B8-2537-03F31609837A}" dt="2025-06-16T13:22:18.374" v="17" actId="20577"/>
      <pc:docMkLst>
        <pc:docMk/>
      </pc:docMkLst>
      <pc:sldChg chg="modSp">
        <pc:chgData name="Leonie Waring" userId="S::lwaring@burnley-ept.com::cf30d76d-5e07-4af3-bd95-95439a99097f" providerId="AD" clId="Web-{1D77FCD1-07A9-32B8-2537-03F31609837A}" dt="2025-06-16T13:22:18.374" v="17" actId="20577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1D77FCD1-07A9-32B8-2537-03F31609837A}" dt="2025-06-16T13:22:18.374" v="17" actId="20577"/>
          <ac:spMkLst>
            <pc:docMk/>
            <pc:sldMk cId="2983352342" sldId="256"/>
            <ac:spMk id="45" creationId="{CF26C9E5-95B6-E589-03EE-DD3D24130EF6}"/>
          </ac:spMkLst>
        </pc:spChg>
        <pc:picChg chg="mod">
          <ac:chgData name="Leonie Waring" userId="S::lwaring@burnley-ept.com::cf30d76d-5e07-4af3-bd95-95439a99097f" providerId="AD" clId="Web-{1D77FCD1-07A9-32B8-2537-03F31609837A}" dt="2025-06-16T13:21:58.452" v="0" actId="1076"/>
          <ac:picMkLst>
            <pc:docMk/>
            <pc:sldMk cId="2983352342" sldId="256"/>
            <ac:picMk id="13" creationId="{49F6BFEB-B970-A39F-4193-7DA6EF27CC40}"/>
          </ac:picMkLst>
        </pc:picChg>
      </pc:sldChg>
    </pc:docChg>
  </pc:docChgLst>
  <pc:docChgLst>
    <pc:chgData name="Leonie Waring" userId="S::lwaring@burnley-ept.com::cf30d76d-5e07-4af3-bd95-95439a99097f" providerId="AD" clId="Web-{B18CFD48-DAD9-99AA-6AF3-B1481A2B0F58}"/>
    <pc:docChg chg="modSld">
      <pc:chgData name="Leonie Waring" userId="S::lwaring@burnley-ept.com::cf30d76d-5e07-4af3-bd95-95439a99097f" providerId="AD" clId="Web-{B18CFD48-DAD9-99AA-6AF3-B1481A2B0F58}" dt="2025-05-22T11:45:39.980" v="1018" actId="1076"/>
      <pc:docMkLst>
        <pc:docMk/>
      </pc:docMkLst>
      <pc:sldChg chg="addSp delSp modSp">
        <pc:chgData name="Leonie Waring" userId="S::lwaring@burnley-ept.com::cf30d76d-5e07-4af3-bd95-95439a99097f" providerId="AD" clId="Web-{B18CFD48-DAD9-99AA-6AF3-B1481A2B0F58}" dt="2025-05-22T11:45:39.980" v="1018" actId="1076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B18CFD48-DAD9-99AA-6AF3-B1481A2B0F58}" dt="2025-05-22T11:34:56.022" v="704" actId="1076"/>
          <ac:spMkLst>
            <pc:docMk/>
            <pc:sldMk cId="2983352342" sldId="256"/>
            <ac:spMk id="3" creationId="{92C47AF9-8CC7-28C2-2269-E0312E87729E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4:49.850" v="702" actId="1076"/>
          <ac:spMkLst>
            <pc:docMk/>
            <pc:sldMk cId="2983352342" sldId="256"/>
            <ac:spMk id="6" creationId="{8F115497-F4F8-EA9A-9B3C-C157BF91E4D8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4:47.600" v="701" actId="1076"/>
          <ac:spMkLst>
            <pc:docMk/>
            <pc:sldMk cId="2983352342" sldId="256"/>
            <ac:spMk id="7" creationId="{72C33C0E-BE62-3F41-AEA3-D8B8D5DB3D7F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4:45.787" v="700"/>
          <ac:spMkLst>
            <pc:docMk/>
            <pc:sldMk cId="2983352342" sldId="256"/>
            <ac:spMk id="8" creationId="{DC7CA8AF-FDF6-970B-7F59-FCB0F8F33696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3:29.019" v="662" actId="1076"/>
          <ac:spMkLst>
            <pc:docMk/>
            <pc:sldMk cId="2983352342" sldId="256"/>
            <ac:spMk id="9" creationId="{31C0A119-3FF3-B627-0A1F-14D01C25784A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3:21.503" v="659" actId="1076"/>
          <ac:spMkLst>
            <pc:docMk/>
            <pc:sldMk cId="2983352342" sldId="256"/>
            <ac:spMk id="10" creationId="{C9131CF7-12BB-BB15-5D6A-79D10BB82106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1:48.922" v="632" actId="1076"/>
          <ac:spMkLst>
            <pc:docMk/>
            <pc:sldMk cId="2983352342" sldId="256"/>
            <ac:spMk id="11" creationId="{DC026F40-27A6-AAAE-6F84-92253B5EC87C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2:32.248" v="68" actId="1076"/>
          <ac:spMkLst>
            <pc:docMk/>
            <pc:sldMk cId="2983352342" sldId="256"/>
            <ac:spMk id="12" creationId="{6F9E7CC7-34B4-7892-90DE-EA05EA41DC37}"/>
          </ac:spMkLst>
        </pc:spChg>
        <pc:spChg chg="add del mod">
          <ac:chgData name="Leonie Waring" userId="S::lwaring@burnley-ept.com::cf30d76d-5e07-4af3-bd95-95439a99097f" providerId="AD" clId="Web-{B18CFD48-DAD9-99AA-6AF3-B1481A2B0F58}" dt="2025-05-22T11:13:47.763" v="382"/>
          <ac:spMkLst>
            <pc:docMk/>
            <pc:sldMk cId="2983352342" sldId="256"/>
            <ac:spMk id="13" creationId="{7527BC29-700A-4B2F-1EEF-3E4DCB5CB2B1}"/>
          </ac:spMkLst>
        </pc:spChg>
        <pc:spChg chg="add del mod">
          <ac:chgData name="Leonie Waring" userId="S::lwaring@burnley-ept.com::cf30d76d-5e07-4af3-bd95-95439a99097f" providerId="AD" clId="Web-{B18CFD48-DAD9-99AA-6AF3-B1481A2B0F58}" dt="2025-05-22T10:46:33.461" v="298"/>
          <ac:spMkLst>
            <pc:docMk/>
            <pc:sldMk cId="2983352342" sldId="256"/>
            <ac:spMk id="13" creationId="{DC1F498A-BDAB-3B99-2288-63111AF2B671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2:34.654" v="69" actId="1076"/>
          <ac:spMkLst>
            <pc:docMk/>
            <pc:sldMk cId="2983352342" sldId="256"/>
            <ac:spMk id="14" creationId="{A4D69CE9-AAC1-2A53-1A55-82A6A7DADE0C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3:07.202" v="105" actId="20577"/>
          <ac:spMkLst>
            <pc:docMk/>
            <pc:sldMk cId="2983352342" sldId="256"/>
            <ac:spMk id="15" creationId="{914156F7-C6DF-F8C1-ED44-28ECBA3779BD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5:20.396" v="236" actId="1076"/>
          <ac:spMkLst>
            <pc:docMk/>
            <pc:sldMk cId="2983352342" sldId="256"/>
            <ac:spMk id="16" creationId="{9633CF28-6468-DF3F-C6E4-8A7911B9C40F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5:22.974" v="237" actId="1076"/>
          <ac:spMkLst>
            <pc:docMk/>
            <pc:sldMk cId="2983352342" sldId="256"/>
            <ac:spMk id="17" creationId="{E90C72AF-6107-7DB3-4CEF-C5D549EA8465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5:26.130" v="238" actId="1076"/>
          <ac:spMkLst>
            <pc:docMk/>
            <pc:sldMk cId="2983352342" sldId="256"/>
            <ac:spMk id="18" creationId="{CFCD7BD4-A8E8-3A3C-11E7-FDC7AF2F72A9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5:28.974" v="239" actId="1076"/>
          <ac:spMkLst>
            <pc:docMk/>
            <pc:sldMk cId="2983352342" sldId="256"/>
            <ac:spMk id="19" creationId="{73AE5FA7-05DC-8A06-917E-CD44DD16102B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0:47:28.495" v="304" actId="1076"/>
          <ac:spMkLst>
            <pc:docMk/>
            <pc:sldMk cId="2983352342" sldId="256"/>
            <ac:spMk id="20" creationId="{CECED001-3EF2-CBDB-EE48-261263DF46E3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3:19.035" v="658" actId="1076"/>
          <ac:spMkLst>
            <pc:docMk/>
            <pc:sldMk cId="2983352342" sldId="256"/>
            <ac:spMk id="21" creationId="{721C3C2A-A7A0-5B51-AB42-7D3E657D10D6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3:16.331" v="657" actId="1076"/>
          <ac:spMkLst>
            <pc:docMk/>
            <pc:sldMk cId="2983352342" sldId="256"/>
            <ac:spMk id="22" creationId="{6607DF3B-B989-17BB-1BF8-426AC88333C9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13:51.716" v="383" actId="1076"/>
          <ac:spMkLst>
            <pc:docMk/>
            <pc:sldMk cId="2983352342" sldId="256"/>
            <ac:spMk id="23" creationId="{65AB82D2-14D0-CF84-4759-1D43521C0AAD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32.133" v="715" actId="14100"/>
          <ac:spMkLst>
            <pc:docMk/>
            <pc:sldMk cId="2983352342" sldId="256"/>
            <ac:spMk id="24" creationId="{5CDBE74A-DE98-0DA6-72C6-2463E2D9AA56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5:37.102" v="716" actId="1076"/>
          <ac:spMkLst>
            <pc:docMk/>
            <pc:sldMk cId="2983352342" sldId="256"/>
            <ac:spMk id="26" creationId="{EAA25F11-E5C3-C5FB-CF73-2B49D9B0769F}"/>
          </ac:spMkLst>
        </pc:spChg>
        <pc:spChg chg="mod">
          <ac:chgData name="Leonie Waring" userId="S::lwaring@burnley-ept.com::cf30d76d-5e07-4af3-bd95-95439a99097f" providerId="AD" clId="Web-{B18CFD48-DAD9-99AA-6AF3-B1481A2B0F58}" dt="2025-05-22T11:45:30.917" v="1015" actId="1076"/>
          <ac:spMkLst>
            <pc:docMk/>
            <pc:sldMk cId="2983352342" sldId="256"/>
            <ac:spMk id="27" creationId="{62FB245F-CC15-F863-CE1E-5FEFC0E31CB6}"/>
          </ac:spMkLst>
        </pc:spChg>
        <pc:spChg chg="mod">
          <ac:chgData name="Leonie Waring" userId="S::lwaring@burnley-ept.com::cf30d76d-5e07-4af3-bd95-95439a99097f" providerId="AD" clId="Web-{B18CFD48-DAD9-99AA-6AF3-B1481A2B0F58}" dt="2025-05-22T11:45:33.808" v="1016" actId="1076"/>
          <ac:spMkLst>
            <pc:docMk/>
            <pc:sldMk cId="2983352342" sldId="256"/>
            <ac:spMk id="28" creationId="{BF592EBE-0D1D-AEAA-1CEF-11DB9524D71A}"/>
          </ac:spMkLst>
        </pc:spChg>
        <pc:spChg chg="mod">
          <ac:chgData name="Leonie Waring" userId="S::lwaring@burnley-ept.com::cf30d76d-5e07-4af3-bd95-95439a99097f" providerId="AD" clId="Web-{B18CFD48-DAD9-99AA-6AF3-B1481A2B0F58}" dt="2025-05-22T11:45:38.029" v="1017" actId="1076"/>
          <ac:spMkLst>
            <pc:docMk/>
            <pc:sldMk cId="2983352342" sldId="256"/>
            <ac:spMk id="29" creationId="{3818906B-6C67-82E9-0173-08D7A7D95D82}"/>
          </ac:spMkLst>
        </pc:spChg>
        <pc:spChg chg="mod">
          <ac:chgData name="Leonie Waring" userId="S::lwaring@burnley-ept.com::cf30d76d-5e07-4af3-bd95-95439a99097f" providerId="AD" clId="Web-{B18CFD48-DAD9-99AA-6AF3-B1481A2B0F58}" dt="2025-05-22T11:45:39.980" v="1018" actId="1076"/>
          <ac:spMkLst>
            <pc:docMk/>
            <pc:sldMk cId="2983352342" sldId="256"/>
            <ac:spMk id="30" creationId="{F51CE6C8-30AF-C971-22E0-1E5EB05C9EA2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20.710" v="712" actId="1076"/>
          <ac:spMkLst>
            <pc:docMk/>
            <pc:sldMk cId="2983352342" sldId="256"/>
            <ac:spMk id="47" creationId="{A88CA656-8557-A027-E4F5-6BAFDA72C1D4}"/>
          </ac:spMkLst>
        </pc:spChg>
        <pc:spChg chg="add del">
          <ac:chgData name="Leonie Waring" userId="S::lwaring@burnley-ept.com::cf30d76d-5e07-4af3-bd95-95439a99097f" providerId="AD" clId="Web-{B18CFD48-DAD9-99AA-6AF3-B1481A2B0F58}" dt="2025-05-22T11:14:25.233" v="419"/>
          <ac:spMkLst>
            <pc:docMk/>
            <pc:sldMk cId="2983352342" sldId="256"/>
            <ac:spMk id="48" creationId="{3BDBC229-DA22-0B11-9F27-DA29DD155589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17.835" v="711" actId="1076"/>
          <ac:spMkLst>
            <pc:docMk/>
            <pc:sldMk cId="2983352342" sldId="256"/>
            <ac:spMk id="49" creationId="{D914F43B-42BB-E925-B017-D22CDA24DD5D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15.820" v="710" actId="1076"/>
          <ac:spMkLst>
            <pc:docMk/>
            <pc:sldMk cId="2983352342" sldId="256"/>
            <ac:spMk id="50" creationId="{55A760E7-11E0-039E-7077-C06261FEBCD1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12.788" v="709" actId="1076"/>
          <ac:spMkLst>
            <pc:docMk/>
            <pc:sldMk cId="2983352342" sldId="256"/>
            <ac:spMk id="52" creationId="{B134DA00-5A61-1D99-52F3-F905916AACE7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06.757" v="708" actId="1076"/>
          <ac:spMkLst>
            <pc:docMk/>
            <pc:sldMk cId="2983352342" sldId="256"/>
            <ac:spMk id="53" creationId="{FDAC607A-66DB-1DF5-8731-3ABF6720001D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5:00.757" v="706" actId="1076"/>
          <ac:spMkLst>
            <pc:docMk/>
            <pc:sldMk cId="2983352342" sldId="256"/>
            <ac:spMk id="55" creationId="{BC3AA19B-B6D8-C3E3-EDBF-77FF2D05EA20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34:57.569" v="705" actId="1076"/>
          <ac:spMkLst>
            <pc:docMk/>
            <pc:sldMk cId="2983352342" sldId="256"/>
            <ac:spMk id="57" creationId="{A6440948-D718-37A2-2E19-DA4462BDFCC8}"/>
          </ac:spMkLst>
        </pc:spChg>
        <pc:spChg chg="add del mod">
          <ac:chgData name="Leonie Waring" userId="S::lwaring@burnley-ept.com::cf30d76d-5e07-4af3-bd95-95439a99097f" providerId="AD" clId="Web-{B18CFD48-DAD9-99AA-6AF3-B1481A2B0F58}" dt="2025-05-22T11:36:54.432" v="793" actId="20577"/>
          <ac:spMkLst>
            <pc:docMk/>
            <pc:sldMk cId="2983352342" sldId="256"/>
            <ac:spMk id="60" creationId="{51AC007B-FCCF-F48C-C6C1-324E160EA2D6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42:05.864" v="850" actId="1076"/>
          <ac:spMkLst>
            <pc:docMk/>
            <pc:sldMk cId="2983352342" sldId="256"/>
            <ac:spMk id="62" creationId="{A91D001F-4D42-9429-257D-4FE17BD9808E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42:38.724" v="896" actId="1076"/>
          <ac:spMkLst>
            <pc:docMk/>
            <pc:sldMk cId="2983352342" sldId="256"/>
            <ac:spMk id="63" creationId="{2A7FCBA9-FCC2-C3B0-B3C9-07F8E55D6951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43:01.022" v="910" actId="1076"/>
          <ac:spMkLst>
            <pc:docMk/>
            <pc:sldMk cId="2983352342" sldId="256"/>
            <ac:spMk id="64" creationId="{28EC200F-6134-B42E-5725-B0F1A59F9C6E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43:40.539" v="950" actId="1076"/>
          <ac:spMkLst>
            <pc:docMk/>
            <pc:sldMk cId="2983352342" sldId="256"/>
            <ac:spMk id="65" creationId="{33AE1493-C7FB-814F-F93B-CEBA5348C784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44:08.993" v="990" actId="1076"/>
          <ac:spMkLst>
            <pc:docMk/>
            <pc:sldMk cId="2983352342" sldId="256"/>
            <ac:spMk id="66" creationId="{F84E4755-D1E0-364E-703E-04D2DD7FDBC6}"/>
          </ac:spMkLst>
        </pc:spChg>
        <pc:spChg chg="add mod">
          <ac:chgData name="Leonie Waring" userId="S::lwaring@burnley-ept.com::cf30d76d-5e07-4af3-bd95-95439a99097f" providerId="AD" clId="Web-{B18CFD48-DAD9-99AA-6AF3-B1481A2B0F58}" dt="2025-05-22T11:45:21.980" v="1012" actId="1076"/>
          <ac:spMkLst>
            <pc:docMk/>
            <pc:sldMk cId="2983352342" sldId="256"/>
            <ac:spMk id="67" creationId="{0609B46F-D3F8-561A-5D92-BD0B4E8FC518}"/>
          </ac:spMkLst>
        </pc:spChg>
        <pc:spChg chg="mod">
          <ac:chgData name="Leonie Waring" userId="S::lwaring@burnley-ept.com::cf30d76d-5e07-4af3-bd95-95439a99097f" providerId="AD" clId="Web-{B18CFD48-DAD9-99AA-6AF3-B1481A2B0F58}" dt="2025-05-22T11:36:56.729" v="794" actId="1076"/>
          <ac:spMkLst>
            <pc:docMk/>
            <pc:sldMk cId="2983352342" sldId="256"/>
            <ac:spMk id="80" creationId="{AEDBB1E2-9857-2A81-17B8-3D090A401DA9}"/>
          </ac:spMkLst>
        </pc:spChg>
        <pc:grpChg chg="mod">
          <ac:chgData name="Leonie Waring" userId="S::lwaring@burnley-ept.com::cf30d76d-5e07-4af3-bd95-95439a99097f" providerId="AD" clId="Web-{B18CFD48-DAD9-99AA-6AF3-B1481A2B0F58}" dt="2025-05-22T11:33:25.207" v="661" actId="1076"/>
          <ac:grpSpMkLst>
            <pc:docMk/>
            <pc:sldMk cId="2983352342" sldId="256"/>
            <ac:grpSpMk id="255" creationId="{00000000-0000-0000-0000-000000000000}"/>
          </ac:grpSpMkLst>
        </pc:grpChg>
        <pc:picChg chg="del">
          <ac:chgData name="Leonie Waring" userId="S::lwaring@burnley-ept.com::cf30d76d-5e07-4af3-bd95-95439a99097f" providerId="AD" clId="Web-{B18CFD48-DAD9-99AA-6AF3-B1481A2B0F58}" dt="2025-05-22T11:44:51.791" v="1011"/>
          <ac:picMkLst>
            <pc:docMk/>
            <pc:sldMk cId="2983352342" sldId="256"/>
            <ac:picMk id="25" creationId="{433CA9E0-314C-FB4C-4F1D-0D1A09A93254}"/>
          </ac:picMkLst>
        </pc:picChg>
        <pc:picChg chg="add mod">
          <ac:chgData name="Leonie Waring" userId="S::lwaring@burnley-ept.com::cf30d76d-5e07-4af3-bd95-95439a99097f" providerId="AD" clId="Web-{B18CFD48-DAD9-99AA-6AF3-B1481A2B0F58}" dt="2025-05-22T10:48:59.327" v="367" actId="1076"/>
          <ac:picMkLst>
            <pc:docMk/>
            <pc:sldMk cId="2983352342" sldId="256"/>
            <ac:picMk id="38" creationId="{C7A780DA-AC2B-3531-1225-28AB95A1D6B0}"/>
          </ac:picMkLst>
        </pc:picChg>
        <pc:picChg chg="add mod">
          <ac:chgData name="Leonie Waring" userId="S::lwaring@burnley-ept.com::cf30d76d-5e07-4af3-bd95-95439a99097f" providerId="AD" clId="Web-{B18CFD48-DAD9-99AA-6AF3-B1481A2B0F58}" dt="2025-05-22T11:13:13.777" v="370" actId="1076"/>
          <ac:picMkLst>
            <pc:docMk/>
            <pc:sldMk cId="2983352342" sldId="256"/>
            <ac:picMk id="41" creationId="{3E4AE8AC-EDB1-D2F2-608A-01F55F72114E}"/>
          </ac:picMkLst>
        </pc:picChg>
        <pc:picChg chg="add mod">
          <ac:chgData name="Leonie Waring" userId="S::lwaring@burnley-ept.com::cf30d76d-5e07-4af3-bd95-95439a99097f" providerId="AD" clId="Web-{B18CFD48-DAD9-99AA-6AF3-B1481A2B0F58}" dt="2025-05-22T11:35:03.085" v="707" actId="1076"/>
          <ac:picMkLst>
            <pc:docMk/>
            <pc:sldMk cId="2983352342" sldId="256"/>
            <ac:picMk id="56" creationId="{A3980FB5-9382-8749-D7C0-2ADF71C6820F}"/>
          </ac:picMkLst>
        </pc:picChg>
        <pc:picChg chg="add mod">
          <ac:chgData name="Leonie Waring" userId="S::lwaring@burnley-ept.com::cf30d76d-5e07-4af3-bd95-95439a99097f" providerId="AD" clId="Web-{B18CFD48-DAD9-99AA-6AF3-B1481A2B0F58}" dt="2025-05-22T11:35:45.258" v="719" actId="1076"/>
          <ac:picMkLst>
            <pc:docMk/>
            <pc:sldMk cId="2983352342" sldId="256"/>
            <ac:picMk id="58" creationId="{4813A19C-298A-A865-D173-99611E2F10C9}"/>
          </ac:picMkLst>
        </pc:picChg>
        <pc:picChg chg="add mod">
          <ac:chgData name="Leonie Waring" userId="S::lwaring@burnley-ept.com::cf30d76d-5e07-4af3-bd95-95439a99097f" providerId="AD" clId="Web-{B18CFD48-DAD9-99AA-6AF3-B1481A2B0F58}" dt="2025-05-22T11:35:51.118" v="722" actId="1076"/>
          <ac:picMkLst>
            <pc:docMk/>
            <pc:sldMk cId="2983352342" sldId="256"/>
            <ac:picMk id="59" creationId="{F5277DB9-A071-A694-ECFD-0FD39D9833CB}"/>
          </ac:picMkLst>
        </pc:picChg>
        <pc:picChg chg="add mod">
          <ac:chgData name="Leonie Waring" userId="S::lwaring@burnley-ept.com::cf30d76d-5e07-4af3-bd95-95439a99097f" providerId="AD" clId="Web-{B18CFD48-DAD9-99AA-6AF3-B1481A2B0F58}" dt="2025-05-22T11:44:50.338" v="1010" actId="1076"/>
          <ac:picMkLst>
            <pc:docMk/>
            <pc:sldMk cId="2983352342" sldId="256"/>
            <ac:picMk id="68" creationId="{D4D98ACF-02C4-012F-70C5-BF6409E949C0}"/>
          </ac:picMkLst>
        </pc:picChg>
      </pc:sldChg>
    </pc:docChg>
  </pc:docChgLst>
  <pc:docChgLst>
    <pc:chgData name="Leonie Waring" userId="S::lwaring@burnley-ept.com::cf30d76d-5e07-4af3-bd95-95439a99097f" providerId="AD" clId="Web-{CB9AC156-FF44-796E-2F86-149C34347130}"/>
    <pc:docChg chg="modSld">
      <pc:chgData name="Leonie Waring" userId="S::lwaring@burnley-ept.com::cf30d76d-5e07-4af3-bd95-95439a99097f" providerId="AD" clId="Web-{CB9AC156-FF44-796E-2F86-149C34347130}" dt="2025-02-10T12:45:44.578" v="29" actId="20577"/>
      <pc:docMkLst>
        <pc:docMk/>
      </pc:docMkLst>
      <pc:sldChg chg="modSp">
        <pc:chgData name="Leonie Waring" userId="S::lwaring@burnley-ept.com::cf30d76d-5e07-4af3-bd95-95439a99097f" providerId="AD" clId="Web-{CB9AC156-FF44-796E-2F86-149C34347130}" dt="2025-02-10T12:45:44.578" v="29" actId="20577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CB9AC156-FF44-796E-2F86-149C34347130}" dt="2025-02-10T12:45:44.578" v="29" actId="20577"/>
          <ac:spMkLst>
            <pc:docMk/>
            <pc:sldMk cId="2983352342" sldId="256"/>
            <ac:spMk id="3" creationId="{92C47AF9-8CC7-28C2-2269-E0312E87729E}"/>
          </ac:spMkLst>
        </pc:spChg>
      </pc:sldChg>
    </pc:docChg>
  </pc:docChgLst>
  <pc:docChgLst>
    <pc:chgData name="Leonie Waring" userId="S::leonie.waring@burnleyhigh.com::cf30d76d-5e07-4af3-bd95-95439a99097f" providerId="AD" clId="Web-{C56E4D1A-C149-487C-BA6B-A445D1D8E6FE}"/>
    <pc:docChg chg="modSld">
      <pc:chgData name="Leonie Waring" userId="S::leonie.waring@burnleyhigh.com::cf30d76d-5e07-4af3-bd95-95439a99097f" providerId="AD" clId="Web-{C56E4D1A-C149-487C-BA6B-A445D1D8E6FE}" dt="2023-06-23T07:26:01.098" v="13"/>
      <pc:docMkLst>
        <pc:docMk/>
      </pc:docMkLst>
      <pc:sldChg chg="delSp modSp">
        <pc:chgData name="Leonie Waring" userId="S::leonie.waring@burnleyhigh.com::cf30d76d-5e07-4af3-bd95-95439a99097f" providerId="AD" clId="Web-{C56E4D1A-C149-487C-BA6B-A445D1D8E6FE}" dt="2023-06-23T07:26:01.098" v="13"/>
        <pc:sldMkLst>
          <pc:docMk/>
          <pc:sldMk cId="2983352342" sldId="256"/>
        </pc:sldMkLst>
        <pc:spChg chg="del mod">
          <ac:chgData name="Leonie Waring" userId="S::leonie.waring@burnleyhigh.com::cf30d76d-5e07-4af3-bd95-95439a99097f" providerId="AD" clId="Web-{C56E4D1A-C149-487C-BA6B-A445D1D8E6FE}" dt="2023-06-23T07:25:40.692" v="2"/>
          <ac:spMkLst>
            <pc:docMk/>
            <pc:sldMk cId="2983352342" sldId="256"/>
            <ac:spMk id="89" creationId="{FA0C3D53-2B65-8A03-19DD-9C50C9C88E05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39.754" v="1"/>
          <ac:spMkLst>
            <pc:docMk/>
            <pc:sldMk cId="2983352342" sldId="256"/>
            <ac:spMk id="152" creationId="{F3E11294-7B26-48CC-81A6-8CC2BF548C21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43.207" v="4"/>
          <ac:spMkLst>
            <pc:docMk/>
            <pc:sldMk cId="2983352342" sldId="256"/>
            <ac:spMk id="153" creationId="{F3E11294-7B26-48CC-81A6-8CC2BF548C21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46.895" v="6"/>
          <ac:spMkLst>
            <pc:docMk/>
            <pc:sldMk cId="2983352342" sldId="256"/>
            <ac:spMk id="154" creationId="{F3E11294-7B26-48CC-81A6-8CC2BF548C21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50.364" v="8"/>
          <ac:spMkLst>
            <pc:docMk/>
            <pc:sldMk cId="2983352342" sldId="256"/>
            <ac:spMk id="159" creationId="{F3E11294-7B26-48CC-81A6-8CC2BF548C21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55.942" v="10"/>
          <ac:spMkLst>
            <pc:docMk/>
            <pc:sldMk cId="2983352342" sldId="256"/>
            <ac:spMk id="164" creationId="{F3E11294-7B26-48CC-81A6-8CC2BF548C21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57.520" v="11"/>
          <ac:spMkLst>
            <pc:docMk/>
            <pc:sldMk cId="2983352342" sldId="256"/>
            <ac:spMk id="170" creationId="{F3E11294-7B26-48CC-81A6-8CC2BF548C21}"/>
          </ac:spMkLst>
        </pc:spChg>
        <pc:spChg chg="del">
          <ac:chgData name="Leonie Waring" userId="S::leonie.waring@burnleyhigh.com::cf30d76d-5e07-4af3-bd95-95439a99097f" providerId="AD" clId="Web-{C56E4D1A-C149-487C-BA6B-A445D1D8E6FE}" dt="2023-06-23T07:25:59.130" v="12"/>
          <ac:spMkLst>
            <pc:docMk/>
            <pc:sldMk cId="2983352342" sldId="256"/>
            <ac:spMk id="195" creationId="{F94412DF-F50F-EE70-371E-4C4E00408288}"/>
          </ac:spMkLst>
        </pc:spChg>
        <pc:picChg chg="del">
          <ac:chgData name="Leonie Waring" userId="S::leonie.waring@burnleyhigh.com::cf30d76d-5e07-4af3-bd95-95439a99097f" providerId="AD" clId="Web-{C56E4D1A-C149-487C-BA6B-A445D1D8E6FE}" dt="2023-06-23T07:25:41.629" v="3"/>
          <ac:picMkLst>
            <pc:docMk/>
            <pc:sldMk cId="2983352342" sldId="256"/>
            <ac:picMk id="198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56E4D1A-C149-487C-BA6B-A445D1D8E6FE}" dt="2023-06-23T07:25:48.692" v="7"/>
          <ac:picMkLst>
            <pc:docMk/>
            <pc:sldMk cId="2983352342" sldId="256"/>
            <ac:picMk id="199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56E4D1A-C149-487C-BA6B-A445D1D8E6FE}" dt="2023-06-23T07:25:52.051" v="9"/>
          <ac:picMkLst>
            <pc:docMk/>
            <pc:sldMk cId="2983352342" sldId="256"/>
            <ac:picMk id="200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56E4D1A-C149-487C-BA6B-A445D1D8E6FE}" dt="2023-06-23T07:25:44.848" v="5"/>
          <ac:picMkLst>
            <pc:docMk/>
            <pc:sldMk cId="2983352342" sldId="256"/>
            <ac:picMk id="201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56E4D1A-C149-487C-BA6B-A445D1D8E6FE}" dt="2023-06-23T07:26:01.098" v="13"/>
          <ac:picMkLst>
            <pc:docMk/>
            <pc:sldMk cId="2983352342" sldId="256"/>
            <ac:picMk id="202" creationId="{00000000-0000-0000-0000-000000000000}"/>
          </ac:picMkLst>
        </pc:picChg>
      </pc:sldChg>
    </pc:docChg>
  </pc:docChgLst>
  <pc:docChgLst>
    <pc:chgData name="Leonie Waring" userId="S::leonie.waring@burnleyhigh.com::cf30d76d-5e07-4af3-bd95-95439a99097f" providerId="AD" clId="Web-{A2F28266-A9D0-343B-DA03-BE4291EBEBDA}"/>
    <pc:docChg chg="modSld">
      <pc:chgData name="Leonie Waring" userId="S::leonie.waring@burnleyhigh.com::cf30d76d-5e07-4af3-bd95-95439a99097f" providerId="AD" clId="Web-{A2F28266-A9D0-343B-DA03-BE4291EBEBDA}" dt="2024-05-24T13:51:41.920" v="0" actId="14100"/>
      <pc:docMkLst>
        <pc:docMk/>
      </pc:docMkLst>
      <pc:sldChg chg="modSp">
        <pc:chgData name="Leonie Waring" userId="S::leonie.waring@burnleyhigh.com::cf30d76d-5e07-4af3-bd95-95439a99097f" providerId="AD" clId="Web-{A2F28266-A9D0-343B-DA03-BE4291EBEBDA}" dt="2024-05-24T13:51:41.920" v="0" actId="14100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A2F28266-A9D0-343B-DA03-BE4291EBEBDA}" dt="2024-05-24T13:51:41.920" v="0" actId="14100"/>
          <ac:spMkLst>
            <pc:docMk/>
            <pc:sldMk cId="2983352342" sldId="256"/>
            <ac:spMk id="140" creationId="{70DA4EF4-D142-4E53-931D-64F8512C0F62}"/>
          </ac:spMkLst>
        </pc:spChg>
      </pc:sldChg>
    </pc:docChg>
  </pc:docChgLst>
  <pc:docChgLst>
    <pc:chgData name="Leonie Waring" userId="S::lwaring@burnley-ept.com::cf30d76d-5e07-4af3-bd95-95439a99097f" providerId="AD" clId="Web-{4A7DB447-EDC3-3886-B17F-C074C538E846}"/>
    <pc:docChg chg="modSld">
      <pc:chgData name="Leonie Waring" userId="S::lwaring@burnley-ept.com::cf30d76d-5e07-4af3-bd95-95439a99097f" providerId="AD" clId="Web-{4A7DB447-EDC3-3886-B17F-C074C538E846}" dt="2025-05-14T08:55:42.398" v="256" actId="20577"/>
      <pc:docMkLst>
        <pc:docMk/>
      </pc:docMkLst>
      <pc:sldChg chg="addSp delSp modSp">
        <pc:chgData name="Leonie Waring" userId="S::lwaring@burnley-ept.com::cf30d76d-5e07-4af3-bd95-95439a99097f" providerId="AD" clId="Web-{4A7DB447-EDC3-3886-B17F-C074C538E846}" dt="2025-05-14T08:55:42.398" v="256" actId="20577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4A7DB447-EDC3-3886-B17F-C074C538E846}" dt="2025-05-14T08:53:37.878" v="230" actId="1076"/>
          <ac:spMkLst>
            <pc:docMk/>
            <pc:sldMk cId="2983352342" sldId="256"/>
            <ac:spMk id="3" creationId="{92C47AF9-8CC7-28C2-2269-E0312E87729E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3:45.065" v="231"/>
          <ac:spMkLst>
            <pc:docMk/>
            <pc:sldMk cId="2983352342" sldId="256"/>
            <ac:spMk id="5" creationId="{AEDBB1E2-9857-2A81-17B8-3D090A401DA9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04.613" v="234" actId="1076"/>
          <ac:spMkLst>
            <pc:docMk/>
            <pc:sldMk cId="2983352342" sldId="256"/>
            <ac:spMk id="6" creationId="{8F115497-F4F8-EA9A-9B3C-C157BF91E4D8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09.644" v="235" actId="1076"/>
          <ac:spMkLst>
            <pc:docMk/>
            <pc:sldMk cId="2983352342" sldId="256"/>
            <ac:spMk id="7" creationId="{72C33C0E-BE62-3F41-AEA3-D8B8D5DB3D7F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10.941" v="236" actId="1076"/>
          <ac:spMkLst>
            <pc:docMk/>
            <pc:sldMk cId="2983352342" sldId="256"/>
            <ac:spMk id="8" creationId="{DC7CA8AF-FDF6-970B-7F59-FCB0F8F33696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14.082" v="237" actId="1076"/>
          <ac:spMkLst>
            <pc:docMk/>
            <pc:sldMk cId="2983352342" sldId="256"/>
            <ac:spMk id="9" creationId="{31C0A119-3FF3-B627-0A1F-14D01C25784A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20.863" v="240" actId="1076"/>
          <ac:spMkLst>
            <pc:docMk/>
            <pc:sldMk cId="2983352342" sldId="256"/>
            <ac:spMk id="10" creationId="{C9131CF7-12BB-BB15-5D6A-79D10BB82106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3:22.205" v="224" actId="1076"/>
          <ac:spMkLst>
            <pc:docMk/>
            <pc:sldMk cId="2983352342" sldId="256"/>
            <ac:spMk id="11" creationId="{DC026F40-27A6-AAAE-6F84-92253B5EC87C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1:37.795" v="192"/>
          <ac:spMkLst>
            <pc:docMk/>
            <pc:sldMk cId="2983352342" sldId="256"/>
            <ac:spMk id="12" creationId="{A9869D48-E1EF-A75C-0C94-693CBC17FA25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1:37.795" v="191"/>
          <ac:spMkLst>
            <pc:docMk/>
            <pc:sldMk cId="2983352342" sldId="256"/>
            <ac:spMk id="13" creationId="{7A1450AE-2312-6110-D818-EFD3D07821C6}"/>
          </ac:spMkLst>
        </pc:spChg>
        <pc:spChg chg="add del">
          <ac:chgData name="Leonie Waring" userId="S::lwaring@burnley-ept.com::cf30d76d-5e07-4af3-bd95-95439a99097f" providerId="AD" clId="Web-{4A7DB447-EDC3-3886-B17F-C074C538E846}" dt="2025-05-14T08:52:11.687" v="218"/>
          <ac:spMkLst>
            <pc:docMk/>
            <pc:sldMk cId="2983352342" sldId="256"/>
            <ac:spMk id="15" creationId="{390D92EC-108B-7493-9895-B6DF8F17EC48}"/>
          </ac:spMkLst>
        </pc:spChg>
        <pc:spChg chg="add del mod">
          <ac:chgData name="Leonie Waring" userId="S::lwaring@burnley-ept.com::cf30d76d-5e07-4af3-bd95-95439a99097f" providerId="AD" clId="Web-{4A7DB447-EDC3-3886-B17F-C074C538E846}" dt="2025-05-14T08:52:11.687" v="217"/>
          <ac:spMkLst>
            <pc:docMk/>
            <pc:sldMk cId="2983352342" sldId="256"/>
            <ac:spMk id="16" creationId="{9B0E086B-EAF3-6DAF-43A3-1C7499631C05}"/>
          </ac:spMkLst>
        </pc:spChg>
        <pc:spChg chg="add del">
          <ac:chgData name="Leonie Waring" userId="S::lwaring@burnley-ept.com::cf30d76d-5e07-4af3-bd95-95439a99097f" providerId="AD" clId="Web-{4A7DB447-EDC3-3886-B17F-C074C538E846}" dt="2025-05-14T08:52:07.156" v="215"/>
          <ac:spMkLst>
            <pc:docMk/>
            <pc:sldMk cId="2983352342" sldId="256"/>
            <ac:spMk id="17" creationId="{845399D4-973E-C5FF-64D6-677FF0606AA1}"/>
          </ac:spMkLst>
        </pc:spChg>
        <pc:spChg chg="add del">
          <ac:chgData name="Leonie Waring" userId="S::lwaring@burnley-ept.com::cf30d76d-5e07-4af3-bd95-95439a99097f" providerId="AD" clId="Web-{4A7DB447-EDC3-3886-B17F-C074C538E846}" dt="2025-05-14T08:52:07.156" v="214"/>
          <ac:spMkLst>
            <pc:docMk/>
            <pc:sldMk cId="2983352342" sldId="256"/>
            <ac:spMk id="18" creationId="{F890C8D6-5740-0627-5E5E-AD44E33FDF2E}"/>
          </ac:spMkLst>
        </pc:spChg>
        <pc:spChg chg="add del">
          <ac:chgData name="Leonie Waring" userId="S::lwaring@burnley-ept.com::cf30d76d-5e07-4af3-bd95-95439a99097f" providerId="AD" clId="Web-{4A7DB447-EDC3-3886-B17F-C074C538E846}" dt="2025-05-14T08:52:07.156" v="213"/>
          <ac:spMkLst>
            <pc:docMk/>
            <pc:sldMk cId="2983352342" sldId="256"/>
            <ac:spMk id="19" creationId="{2268D011-5534-95B3-7720-AF33D46B1B67}"/>
          </ac:spMkLst>
        </pc:spChg>
        <pc:spChg chg="add del">
          <ac:chgData name="Leonie Waring" userId="S::lwaring@burnley-ept.com::cf30d76d-5e07-4af3-bd95-95439a99097f" providerId="AD" clId="Web-{4A7DB447-EDC3-3886-B17F-C074C538E846}" dt="2025-05-14T08:52:07.156" v="212"/>
          <ac:spMkLst>
            <pc:docMk/>
            <pc:sldMk cId="2983352342" sldId="256"/>
            <ac:spMk id="20" creationId="{93124B49-38A4-7FBD-F94B-CF6A7E2B93A6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22.426" v="241" actId="1076"/>
          <ac:spMkLst>
            <pc:docMk/>
            <pc:sldMk cId="2983352342" sldId="256"/>
            <ac:spMk id="21" creationId="{721C3C2A-A7A0-5B51-AB42-7D3E657D10D6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51.849" v="252" actId="1076"/>
          <ac:spMkLst>
            <pc:docMk/>
            <pc:sldMk cId="2983352342" sldId="256"/>
            <ac:spMk id="22" creationId="{6607DF3B-B989-17BB-1BF8-426AC88333C9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50.021" v="251" actId="1076"/>
          <ac:spMkLst>
            <pc:docMk/>
            <pc:sldMk cId="2983352342" sldId="256"/>
            <ac:spMk id="26" creationId="{EAA25F11-E5C3-C5FB-CF73-2B49D9B0769F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5:41.273" v="255" actId="20577"/>
          <ac:spMkLst>
            <pc:docMk/>
            <pc:sldMk cId="2983352342" sldId="256"/>
            <ac:spMk id="27" creationId="{62FB245F-CC15-F863-CE1E-5FEFC0E31CB6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5:39.532" v="89" actId="1076"/>
          <ac:spMkLst>
            <pc:docMk/>
            <pc:sldMk cId="2983352342" sldId="256"/>
            <ac:spMk id="36" creationId="{0B545BAA-C398-BEDD-FF95-B42D45CD935C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5:43.876" v="90" actId="1076"/>
          <ac:spMkLst>
            <pc:docMk/>
            <pc:sldMk cId="2983352342" sldId="256"/>
            <ac:spMk id="37" creationId="{BDC72AC7-5EFF-06F8-0DEF-199D7071BEEE}"/>
          </ac:spMkLst>
        </pc:spChg>
        <pc:spChg chg="add del">
          <ac:chgData name="Leonie Waring" userId="S::lwaring@burnley-ept.com::cf30d76d-5e07-4af3-bd95-95439a99097f" providerId="AD" clId="Web-{4A7DB447-EDC3-3886-B17F-C074C538E846}" dt="2025-05-14T08:42:49.573" v="15"/>
          <ac:spMkLst>
            <pc:docMk/>
            <pc:sldMk cId="2983352342" sldId="256"/>
            <ac:spMk id="38" creationId="{43179354-8FEF-8271-58AA-0B318176598F}"/>
          </ac:spMkLst>
        </pc:spChg>
        <pc:spChg chg="add del mod">
          <ac:chgData name="Leonie Waring" userId="S::lwaring@burnley-ept.com::cf30d76d-5e07-4af3-bd95-95439a99097f" providerId="AD" clId="Web-{4A7DB447-EDC3-3886-B17F-C074C538E846}" dt="2025-05-14T08:45:46.298" v="91" actId="1076"/>
          <ac:spMkLst>
            <pc:docMk/>
            <pc:sldMk cId="2983352342" sldId="256"/>
            <ac:spMk id="39" creationId="{08E6017E-A6D2-1514-4478-6D997C63EE99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5:48.673" v="92" actId="1076"/>
          <ac:spMkLst>
            <pc:docMk/>
            <pc:sldMk cId="2983352342" sldId="256"/>
            <ac:spMk id="40" creationId="{1A0432C3-AF56-AF44-EED1-809328261048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2:58.652" v="22"/>
          <ac:spMkLst>
            <pc:docMk/>
            <pc:sldMk cId="2983352342" sldId="256"/>
            <ac:spMk id="41" creationId="{813D42ED-D594-571C-E119-6EF31963403F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5:57.533" v="95" actId="1076"/>
          <ac:spMkLst>
            <pc:docMk/>
            <pc:sldMk cId="2983352342" sldId="256"/>
            <ac:spMk id="42" creationId="{283B4290-5E34-D5F9-8E1C-8016654FF539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6:00.283" v="96" actId="1076"/>
          <ac:spMkLst>
            <pc:docMk/>
            <pc:sldMk cId="2983352342" sldId="256"/>
            <ac:spMk id="44" creationId="{8689C711-424F-ECB0-5E71-BF06B10DDF71}"/>
          </ac:spMkLst>
        </pc:spChg>
        <pc:spChg chg="add del mod">
          <ac:chgData name="Leonie Waring" userId="S::lwaring@burnley-ept.com::cf30d76d-5e07-4af3-bd95-95439a99097f" providerId="AD" clId="Web-{4A7DB447-EDC3-3886-B17F-C074C538E846}" dt="2025-05-14T08:45:53.892" v="94" actId="1076"/>
          <ac:spMkLst>
            <pc:docMk/>
            <pc:sldMk cId="2983352342" sldId="256"/>
            <ac:spMk id="45" creationId="{CF26C9E5-95B6-E589-03EE-DD3D24130EF6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8:19.210" v="155" actId="1076"/>
          <ac:spMkLst>
            <pc:docMk/>
            <pc:sldMk cId="2983352342" sldId="256"/>
            <ac:spMk id="46" creationId="{AD29D077-BD84-E767-B6B4-14D734A672BD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48:57.336" v="159"/>
          <ac:spMkLst>
            <pc:docMk/>
            <pc:sldMk cId="2983352342" sldId="256"/>
            <ac:spMk id="47" creationId="{7A53A79F-99AE-B1C9-24A7-7083A060CB73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49:04.868" v="164"/>
          <ac:spMkLst>
            <pc:docMk/>
            <pc:sldMk cId="2983352342" sldId="256"/>
            <ac:spMk id="48" creationId="{1E48C50F-0BFB-3169-95CD-78249EAE3849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49:02.633" v="163"/>
          <ac:spMkLst>
            <pc:docMk/>
            <pc:sldMk cId="2983352342" sldId="256"/>
            <ac:spMk id="49" creationId="{17846A4A-29CA-148F-593B-6636D7852F2D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9:12.431" v="174"/>
          <ac:spMkLst>
            <pc:docMk/>
            <pc:sldMk cId="2983352342" sldId="256"/>
            <ac:spMk id="50" creationId="{77CFB70E-319D-8EA8-7FCD-2B70B3600AB6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9:12.431" v="173"/>
          <ac:spMkLst>
            <pc:docMk/>
            <pc:sldMk cId="2983352342" sldId="256"/>
            <ac:spMk id="52" creationId="{CD03BAB7-380F-3487-75C9-A29ABC2D739E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9:12.431" v="172"/>
          <ac:spMkLst>
            <pc:docMk/>
            <pc:sldMk cId="2983352342" sldId="256"/>
            <ac:spMk id="53" creationId="{413D60D5-95B2-B507-0271-FD14DFDB575A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9:12.431" v="171"/>
          <ac:spMkLst>
            <pc:docMk/>
            <pc:sldMk cId="2983352342" sldId="256"/>
            <ac:spMk id="55" creationId="{B35B680C-4947-6419-5052-C481A3ADF159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9:07.212" v="168"/>
          <ac:spMkLst>
            <pc:docMk/>
            <pc:sldMk cId="2983352342" sldId="256"/>
            <ac:spMk id="56" creationId="{AF79373D-36B1-EABB-21DB-87639B2CE0BA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49:05.555" v="167"/>
          <ac:spMkLst>
            <pc:docMk/>
            <pc:sldMk cId="2983352342" sldId="256"/>
            <ac:spMk id="57" creationId="{56DAB19F-C166-D9D2-4FE9-8361D136EAFA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9:05.071" v="165"/>
          <ac:spMkLst>
            <pc:docMk/>
            <pc:sldMk cId="2983352342" sldId="256"/>
            <ac:spMk id="60" creationId="{9CCC4521-F5F5-A4AB-010C-F39089015A4B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9:41.353" v="179" actId="14100"/>
          <ac:spMkLst>
            <pc:docMk/>
            <pc:sldMk cId="2983352342" sldId="256"/>
            <ac:spMk id="61" creationId="{2FD2F34E-DE21-C622-99EB-6F6F390B7F82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0:38.277" v="186"/>
          <ac:spMkLst>
            <pc:docMk/>
            <pc:sldMk cId="2983352342" sldId="256"/>
            <ac:spMk id="62" creationId="{8A90AB33-D201-8BBA-97D9-29226B7B5401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0:38.277" v="185"/>
          <ac:spMkLst>
            <pc:docMk/>
            <pc:sldMk cId="2983352342" sldId="256"/>
            <ac:spMk id="63" creationId="{9BFE3E09-8604-D4AB-B48F-D1A0028E3053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0:38.277" v="184"/>
          <ac:spMkLst>
            <pc:docMk/>
            <pc:sldMk cId="2983352342" sldId="256"/>
            <ac:spMk id="64" creationId="{5D69D4EF-133C-5F12-1E7E-DAB9916CC681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0:38.277" v="183"/>
          <ac:spMkLst>
            <pc:docMk/>
            <pc:sldMk cId="2983352342" sldId="256"/>
            <ac:spMk id="65" creationId="{4F4DF1D2-3904-FEEA-42B7-D68AB1C442F3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0:38.277" v="182"/>
          <ac:spMkLst>
            <pc:docMk/>
            <pc:sldMk cId="2983352342" sldId="256"/>
            <ac:spMk id="66" creationId="{2AB82FCD-1E28-8910-CFFF-057171BDFC8C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0:38.277" v="181"/>
          <ac:spMkLst>
            <pc:docMk/>
            <pc:sldMk cId="2983352342" sldId="256"/>
            <ac:spMk id="67" creationId="{3365A4DF-3F43-898B-D293-2FCF8D7CFDF1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5:42.398" v="256" actId="20577"/>
          <ac:spMkLst>
            <pc:docMk/>
            <pc:sldMk cId="2983352342" sldId="256"/>
            <ac:spMk id="69" creationId="{DB31DAF4-9415-D4F1-2791-A62D8F14363D}"/>
          </ac:spMkLst>
        </pc:spChg>
        <pc:spChg chg="add mod">
          <ac:chgData name="Leonie Waring" userId="S::lwaring@burnley-ept.com::cf30d76d-5e07-4af3-bd95-95439a99097f" providerId="AD" clId="Web-{4A7DB447-EDC3-3886-B17F-C074C538E846}" dt="2025-05-14T08:46:04.658" v="97" actId="1076"/>
          <ac:spMkLst>
            <pc:docMk/>
            <pc:sldMk cId="2983352342" sldId="256"/>
            <ac:spMk id="76" creationId="{E313DCF7-D7D1-D5CD-89FB-45968859127F}"/>
          </ac:spMkLst>
        </pc:spChg>
        <pc:spChg chg="add mod">
          <ac:chgData name="Leonie Waring" userId="S::lwaring@burnley-ept.com::cf30d76d-5e07-4af3-bd95-95439a99097f" providerId="AD" clId="Web-{4A7DB447-EDC3-3886-B17F-C074C538E846}" dt="2025-05-14T08:46:07.205" v="98" actId="1076"/>
          <ac:spMkLst>
            <pc:docMk/>
            <pc:sldMk cId="2983352342" sldId="256"/>
            <ac:spMk id="77" creationId="{35003EF6-1D41-3410-CDC2-DA78B0D108B6}"/>
          </ac:spMkLst>
        </pc:spChg>
        <pc:spChg chg="add mod">
          <ac:chgData name="Leonie Waring" userId="S::lwaring@burnley-ept.com::cf30d76d-5e07-4af3-bd95-95439a99097f" providerId="AD" clId="Web-{4A7DB447-EDC3-3886-B17F-C074C538E846}" dt="2025-05-14T08:47:22.442" v="136" actId="20577"/>
          <ac:spMkLst>
            <pc:docMk/>
            <pc:sldMk cId="2983352342" sldId="256"/>
            <ac:spMk id="78" creationId="{9EB95432-418F-6FC3-4963-69F442F2E62F}"/>
          </ac:spMkLst>
        </pc:spChg>
        <pc:spChg chg="add mod">
          <ac:chgData name="Leonie Waring" userId="S::lwaring@burnley-ept.com::cf30d76d-5e07-4af3-bd95-95439a99097f" providerId="AD" clId="Web-{4A7DB447-EDC3-3886-B17F-C074C538E846}" dt="2025-05-14T08:47:05.848" v="129" actId="20577"/>
          <ac:spMkLst>
            <pc:docMk/>
            <pc:sldMk cId="2983352342" sldId="256"/>
            <ac:spMk id="79" creationId="{F5C00E04-7890-BCCA-1F2A-03FB0399D716}"/>
          </ac:spMkLst>
        </pc:spChg>
        <pc:spChg chg="add mod">
          <ac:chgData name="Leonie Waring" userId="S::lwaring@burnley-ept.com::cf30d76d-5e07-4af3-bd95-95439a99097f" providerId="AD" clId="Web-{4A7DB447-EDC3-3886-B17F-C074C538E846}" dt="2025-05-14T08:54:01.097" v="233" actId="1076"/>
          <ac:spMkLst>
            <pc:docMk/>
            <pc:sldMk cId="2983352342" sldId="256"/>
            <ac:spMk id="80" creationId="{AEDBB1E2-9857-2A81-17B8-3D090A401DA9}"/>
          </ac:spMkLst>
        </pc:spChg>
        <pc:spChg chg="mod">
          <ac:chgData name="Leonie Waring" userId="S::lwaring@burnley-ept.com::cf30d76d-5e07-4af3-bd95-95439a99097f" providerId="AD" clId="Web-{4A7DB447-EDC3-3886-B17F-C074C538E846}" dt="2025-05-14T08:45:37.095" v="88" actId="1076"/>
          <ac:spMkLst>
            <pc:docMk/>
            <pc:sldMk cId="2983352342" sldId="256"/>
            <ac:spMk id="82" creationId="{F29314A7-66DA-8208-A047-6B0DC9E7F9EF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54:32.895" v="246"/>
          <ac:spMkLst>
            <pc:docMk/>
            <pc:sldMk cId="2983352342" sldId="256"/>
            <ac:spMk id="118" creationId="{7C8056A6-F3AE-4511-BD6E-A106597C347F}"/>
          </ac:spMkLst>
        </pc:spChg>
        <pc:spChg chg="del">
          <ac:chgData name="Leonie Waring" userId="S::lwaring@burnley-ept.com::cf30d76d-5e07-4af3-bd95-95439a99097f" providerId="AD" clId="Web-{4A7DB447-EDC3-3886-B17F-C074C538E846}" dt="2025-05-14T08:45:31.829" v="86"/>
          <ac:spMkLst>
            <pc:docMk/>
            <pc:sldMk cId="2983352342" sldId="256"/>
            <ac:spMk id="256" creationId="{00000000-0000-0000-0000-000000000000}"/>
          </ac:spMkLst>
        </pc:spChg>
        <pc:spChg chg="mod">
          <ac:chgData name="Leonie Waring" userId="S::lwaring@burnley-ept.com::cf30d76d-5e07-4af3-bd95-95439a99097f" providerId="AD" clId="Web-{4A7DB447-EDC3-3886-B17F-C074C538E846}" dt="2025-05-14T08:54:39.880" v="249" actId="20577"/>
          <ac:spMkLst>
            <pc:docMk/>
            <pc:sldMk cId="2983352342" sldId="256"/>
            <ac:spMk id="262" creationId="{00000000-0000-0000-0000-000000000000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54:28.879" v="244"/>
          <ac:spMkLst>
            <pc:docMk/>
            <pc:sldMk cId="2983352342" sldId="256"/>
            <ac:spMk id="273" creationId="{00000000-0000-0000-0000-000000000000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54:28.223" v="243"/>
          <ac:spMkLst>
            <pc:docMk/>
            <pc:sldMk cId="2983352342" sldId="256"/>
            <ac:spMk id="296" creationId="{00000000-0000-0000-0000-000000000000}"/>
          </ac:spMkLst>
        </pc:spChg>
        <pc:spChg chg="del mod">
          <ac:chgData name="Leonie Waring" userId="S::lwaring@burnley-ept.com::cf30d76d-5e07-4af3-bd95-95439a99097f" providerId="AD" clId="Web-{4A7DB447-EDC3-3886-B17F-C074C538E846}" dt="2025-05-14T08:54:26.426" v="242"/>
          <ac:spMkLst>
            <pc:docMk/>
            <pc:sldMk cId="2983352342" sldId="256"/>
            <ac:spMk id="299" creationId="{00000000-0000-0000-0000-000000000000}"/>
          </ac:spMkLst>
        </pc:spChg>
        <pc:spChg chg="del">
          <ac:chgData name="Leonie Waring" userId="S::lwaring@burnley-ept.com::cf30d76d-5e07-4af3-bd95-95439a99097f" providerId="AD" clId="Web-{4A7DB447-EDC3-3886-B17F-C074C538E846}" dt="2025-05-14T08:54:54.224" v="253"/>
          <ac:spMkLst>
            <pc:docMk/>
            <pc:sldMk cId="2983352342" sldId="256"/>
            <ac:spMk id="302" creationId="{00000000-0000-0000-0000-000000000000}"/>
          </ac:spMkLst>
        </pc:spChg>
        <pc:grpChg chg="add del mod">
          <ac:chgData name="Leonie Waring" userId="S::lwaring@burnley-ept.com::cf30d76d-5e07-4af3-bd95-95439a99097f" providerId="AD" clId="Web-{4A7DB447-EDC3-3886-B17F-C074C538E846}" dt="2025-05-14T08:51:47.858" v="202"/>
          <ac:grpSpMkLst>
            <pc:docMk/>
            <pc:sldMk cId="2983352342" sldId="256"/>
            <ac:grpSpMk id="255" creationId="{00000000-0000-0000-0000-000000000000}"/>
          </ac:grpSpMkLst>
        </pc:grpChg>
        <pc:picChg chg="add del mod">
          <ac:chgData name="Leonie Waring" userId="S::lwaring@burnley-ept.com::cf30d76d-5e07-4af3-bd95-95439a99097f" providerId="AD" clId="Web-{4A7DB447-EDC3-3886-B17F-C074C538E846}" dt="2025-05-14T08:53:33.331" v="228"/>
          <ac:picMkLst>
            <pc:docMk/>
            <pc:sldMk cId="2983352342" sldId="256"/>
            <ac:picMk id="14" creationId="{A50B5841-BF3E-C27A-4D0E-9630DD9C24B8}"/>
          </ac:picMkLst>
        </pc:picChg>
        <pc:picChg chg="del">
          <ac:chgData name="Leonie Waring" userId="S::lwaring@burnley-ept.com::cf30d76d-5e07-4af3-bd95-95439a99097f" providerId="AD" clId="Web-{4A7DB447-EDC3-3886-B17F-C074C538E846}" dt="2025-05-14T08:54:16.332" v="238"/>
          <ac:picMkLst>
            <pc:docMk/>
            <pc:sldMk cId="2983352342" sldId="256"/>
            <ac:picMk id="23" creationId="{4EF7FCBB-BE93-33C0-597E-E25715E19176}"/>
          </ac:picMkLst>
        </pc:picChg>
        <pc:picChg chg="add del">
          <ac:chgData name="Leonie Waring" userId="S::lwaring@burnley-ept.com::cf30d76d-5e07-4af3-bd95-95439a99097f" providerId="AD" clId="Web-{4A7DB447-EDC3-3886-B17F-C074C538E846}" dt="2025-05-14T08:52:07.156" v="211"/>
          <ac:picMkLst>
            <pc:docMk/>
            <pc:sldMk cId="2983352342" sldId="256"/>
            <ac:picMk id="24" creationId="{99B6FA7A-F916-342C-355A-E2D7BEB6FE55}"/>
          </ac:picMkLst>
        </pc:picChg>
        <pc:picChg chg="del">
          <ac:chgData name="Leonie Waring" userId="S::lwaring@burnley-ept.com::cf30d76d-5e07-4af3-bd95-95439a99097f" providerId="AD" clId="Web-{4A7DB447-EDC3-3886-B17F-C074C538E846}" dt="2025-05-14T08:49:12.431" v="170"/>
          <ac:picMkLst>
            <pc:docMk/>
            <pc:sldMk cId="2983352342" sldId="256"/>
            <ac:picMk id="58" creationId="{83F17E0B-126B-2DD1-A860-8453ED53FEF1}"/>
          </ac:picMkLst>
        </pc:picChg>
        <pc:picChg chg="del">
          <ac:chgData name="Leonie Waring" userId="S::lwaring@burnley-ept.com::cf30d76d-5e07-4af3-bd95-95439a99097f" providerId="AD" clId="Web-{4A7DB447-EDC3-3886-B17F-C074C538E846}" dt="2025-05-14T08:49:12.431" v="169"/>
          <ac:picMkLst>
            <pc:docMk/>
            <pc:sldMk cId="2983352342" sldId="256"/>
            <ac:picMk id="59" creationId="{11612558-FDF6-7C5A-AB0F-AD69C19FBFBF}"/>
          </ac:picMkLst>
        </pc:picChg>
        <pc:picChg chg="del">
          <ac:chgData name="Leonie Waring" userId="S::lwaring@burnley-ept.com::cf30d76d-5e07-4af3-bd95-95439a99097f" providerId="AD" clId="Web-{4A7DB447-EDC3-3886-B17F-C074C538E846}" dt="2025-05-14T08:50:38.277" v="180"/>
          <ac:picMkLst>
            <pc:docMk/>
            <pc:sldMk cId="2983352342" sldId="256"/>
            <ac:picMk id="68" creationId="{C460EF4B-12BE-E86B-A275-832DCB40C801}"/>
          </ac:picMkLst>
        </pc:picChg>
        <pc:picChg chg="mod">
          <ac:chgData name="Leonie Waring" userId="S::lwaring@burnley-ept.com::cf30d76d-5e07-4af3-bd95-95439a99097f" providerId="AD" clId="Web-{4A7DB447-EDC3-3886-B17F-C074C538E846}" dt="2025-05-14T08:48:19.960" v="156" actId="1076"/>
          <ac:picMkLst>
            <pc:docMk/>
            <pc:sldMk cId="2983352342" sldId="256"/>
            <ac:picMk id="97" creationId="{00000000-0000-0000-0000-000000000000}"/>
          </ac:picMkLst>
        </pc:picChg>
        <pc:picChg chg="mod">
          <ac:chgData name="Leonie Waring" userId="S::lwaring@burnley-ept.com::cf30d76d-5e07-4af3-bd95-95439a99097f" providerId="AD" clId="Web-{4A7DB447-EDC3-3886-B17F-C074C538E846}" dt="2025-05-14T08:45:51.048" v="93" actId="1076"/>
          <ac:picMkLst>
            <pc:docMk/>
            <pc:sldMk cId="2983352342" sldId="256"/>
            <ac:picMk id="98" creationId="{00000000-0000-0000-0000-000000000000}"/>
          </ac:picMkLst>
        </pc:picChg>
      </pc:sldChg>
    </pc:docChg>
  </pc:docChgLst>
  <pc:docChgLst>
    <pc:chgData name="Leonie Waring" userId="S::leonie.waring@burnleyhigh.com::cf30d76d-5e07-4af3-bd95-95439a99097f" providerId="AD" clId="Web-{7F5F7C29-A925-688F-7319-5A85094E68C3}"/>
    <pc:docChg chg="modSld">
      <pc:chgData name="Leonie Waring" userId="S::leonie.waring@burnleyhigh.com::cf30d76d-5e07-4af3-bd95-95439a99097f" providerId="AD" clId="Web-{7F5F7C29-A925-688F-7319-5A85094E68C3}" dt="2023-06-20T19:44:49.605" v="43" actId="20577"/>
      <pc:docMkLst>
        <pc:docMk/>
      </pc:docMkLst>
      <pc:sldChg chg="modSp">
        <pc:chgData name="Leonie Waring" userId="S::leonie.waring@burnleyhigh.com::cf30d76d-5e07-4af3-bd95-95439a99097f" providerId="AD" clId="Web-{7F5F7C29-A925-688F-7319-5A85094E68C3}" dt="2023-06-20T19:44:49.605" v="43" actId="20577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7F5F7C29-A925-688F-7319-5A85094E68C3}" dt="2023-06-20T19:44:49.605" v="43" actId="20577"/>
          <ac:spMkLst>
            <pc:docMk/>
            <pc:sldMk cId="2983352342" sldId="256"/>
            <ac:spMk id="82" creationId="{F29314A7-66DA-8208-A047-6B0DC9E7F9EF}"/>
          </ac:spMkLst>
        </pc:spChg>
      </pc:sldChg>
    </pc:docChg>
  </pc:docChgLst>
  <pc:docChgLst>
    <pc:chgData name="Leonie Waring" userId="S::lwaring@burnley-ept.com::cf30d76d-5e07-4af3-bd95-95439a99097f" providerId="AD" clId="Web-{3ECA0D8A-6CE5-C677-9CEE-3D4F9029AF4A}"/>
    <pc:docChg chg="modSld">
      <pc:chgData name="Leonie Waring" userId="S::lwaring@burnley-ept.com::cf30d76d-5e07-4af3-bd95-95439a99097f" providerId="AD" clId="Web-{3ECA0D8A-6CE5-C677-9CEE-3D4F9029AF4A}" dt="2025-05-14T14:07:04.937" v="15" actId="20577"/>
      <pc:docMkLst>
        <pc:docMk/>
      </pc:docMkLst>
      <pc:sldChg chg="addSp modSp">
        <pc:chgData name="Leonie Waring" userId="S::lwaring@burnley-ept.com::cf30d76d-5e07-4af3-bd95-95439a99097f" providerId="AD" clId="Web-{3ECA0D8A-6CE5-C677-9CEE-3D4F9029AF4A}" dt="2025-05-14T14:07:04.937" v="15" actId="20577"/>
        <pc:sldMkLst>
          <pc:docMk/>
          <pc:sldMk cId="2983352342" sldId="256"/>
        </pc:sldMkLst>
        <pc:spChg chg="add mod">
          <ac:chgData name="Leonie Waring" userId="S::lwaring@burnley-ept.com::cf30d76d-5e07-4af3-bd95-95439a99097f" providerId="AD" clId="Web-{3ECA0D8A-6CE5-C677-9CEE-3D4F9029AF4A}" dt="2025-05-14T14:07:04.937" v="15" actId="20577"/>
          <ac:spMkLst>
            <pc:docMk/>
            <pc:sldMk cId="2983352342" sldId="256"/>
            <ac:spMk id="5" creationId="{5C993FC1-6B1C-AC1A-316E-1A4259206262}"/>
          </ac:spMkLst>
        </pc:spChg>
        <pc:spChg chg="mod">
          <ac:chgData name="Leonie Waring" userId="S::lwaring@burnley-ept.com::cf30d76d-5e07-4af3-bd95-95439a99097f" providerId="AD" clId="Web-{3ECA0D8A-6CE5-C677-9CEE-3D4F9029AF4A}" dt="2025-05-14T14:06:56.640" v="12" actId="20577"/>
          <ac:spMkLst>
            <pc:docMk/>
            <pc:sldMk cId="2983352342" sldId="256"/>
            <ac:spMk id="262" creationId="{00000000-0000-0000-0000-000000000000}"/>
          </ac:spMkLst>
        </pc:spChg>
      </pc:sldChg>
    </pc:docChg>
  </pc:docChgLst>
  <pc:docChgLst>
    <pc:chgData name="Leonie Waring" userId="S::lwaring@burnley-ept.com::cf30d76d-5e07-4af3-bd95-95439a99097f" providerId="AD" clId="Web-{51AEAA52-06D6-8ED2-A398-FF81D330E70D}"/>
    <pc:docChg chg="modSld">
      <pc:chgData name="Leonie Waring" userId="S::lwaring@burnley-ept.com::cf30d76d-5e07-4af3-bd95-95439a99097f" providerId="AD" clId="Web-{51AEAA52-06D6-8ED2-A398-FF81D330E70D}" dt="2025-06-09T11:01:29.960" v="28" actId="14100"/>
      <pc:docMkLst>
        <pc:docMk/>
      </pc:docMkLst>
      <pc:sldChg chg="delSp modSp">
        <pc:chgData name="Leonie Waring" userId="S::lwaring@burnley-ept.com::cf30d76d-5e07-4af3-bd95-95439a99097f" providerId="AD" clId="Web-{51AEAA52-06D6-8ED2-A398-FF81D330E70D}" dt="2025-06-09T11:01:29.960" v="28" actId="14100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51AEAA52-06D6-8ED2-A398-FF81D330E70D}" dt="2025-06-09T10:58:09.828" v="23" actId="14100"/>
          <ac:spMkLst>
            <pc:docMk/>
            <pc:sldMk cId="2983352342" sldId="256"/>
            <ac:spMk id="3" creationId="{92C47AF9-8CC7-28C2-2269-E0312E87729E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6:34.997" v="21" actId="20577"/>
          <ac:spMkLst>
            <pc:docMk/>
            <pc:sldMk cId="2983352342" sldId="256"/>
            <ac:spMk id="11" creationId="{DC026F40-27A6-AAAE-6F84-92253B5EC87C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5:06.338" v="20" actId="1076"/>
          <ac:spMkLst>
            <pc:docMk/>
            <pc:sldMk cId="2983352342" sldId="256"/>
            <ac:spMk id="15" creationId="{914156F7-C6DF-F8C1-ED44-28ECBA3779BD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9:07.330" v="24" actId="1076"/>
          <ac:spMkLst>
            <pc:docMk/>
            <pc:sldMk cId="2983352342" sldId="256"/>
            <ac:spMk id="21" creationId="{721C3C2A-A7A0-5B51-AB42-7D3E657D10D6}"/>
          </ac:spMkLst>
        </pc:spChg>
        <pc:spChg chg="mod">
          <ac:chgData name="Leonie Waring" userId="S::lwaring@burnley-ept.com::cf30d76d-5e07-4af3-bd95-95439a99097f" providerId="AD" clId="Web-{51AEAA52-06D6-8ED2-A398-FF81D330E70D}" dt="2025-06-09T11:01:04.210" v="27" actId="20577"/>
          <ac:spMkLst>
            <pc:docMk/>
            <pc:sldMk cId="2983352342" sldId="256"/>
            <ac:spMk id="27" creationId="{62FB245F-CC15-F863-CE1E-5FEFC0E31CB6}"/>
          </ac:spMkLst>
        </pc:spChg>
        <pc:spChg chg="mod">
          <ac:chgData name="Leonie Waring" userId="S::lwaring@burnley-ept.com::cf30d76d-5e07-4af3-bd95-95439a99097f" providerId="AD" clId="Web-{51AEAA52-06D6-8ED2-A398-FF81D330E70D}" dt="2025-06-09T11:01:29.960" v="28" actId="14100"/>
          <ac:spMkLst>
            <pc:docMk/>
            <pc:sldMk cId="2983352342" sldId="256"/>
            <ac:spMk id="30" creationId="{F51CE6C8-30AF-C971-22E0-1E5EB05C9EA2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9:41.800" v="26" actId="20577"/>
          <ac:spMkLst>
            <pc:docMk/>
            <pc:sldMk cId="2983352342" sldId="256"/>
            <ac:spMk id="60" creationId="{51AC007B-FCCF-F48C-C6C1-324E160EA2D6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1:05.361" v="7" actId="1076"/>
          <ac:spMkLst>
            <pc:docMk/>
            <pc:sldMk cId="2983352342" sldId="256"/>
            <ac:spMk id="77" creationId="{35003EF6-1D41-3410-CDC2-DA78B0D108B6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1:29.674" v="16" actId="20577"/>
          <ac:spMkLst>
            <pc:docMk/>
            <pc:sldMk cId="2983352342" sldId="256"/>
            <ac:spMk id="78" creationId="{9EB95432-418F-6FC3-4963-69F442F2E62F}"/>
          </ac:spMkLst>
        </pc:spChg>
        <pc:spChg chg="mod">
          <ac:chgData name="Leonie Waring" userId="S::lwaring@burnley-ept.com::cf30d76d-5e07-4af3-bd95-95439a99097f" providerId="AD" clId="Web-{51AEAA52-06D6-8ED2-A398-FF81D330E70D}" dt="2025-06-09T10:52:23.832" v="19" actId="20577"/>
          <ac:spMkLst>
            <pc:docMk/>
            <pc:sldMk cId="2983352342" sldId="256"/>
            <ac:spMk id="79" creationId="{F5C00E04-7890-BCCA-1F2A-03FB0399D716}"/>
          </ac:spMkLst>
        </pc:spChg>
        <pc:picChg chg="del">
          <ac:chgData name="Leonie Waring" userId="S::lwaring@burnley-ept.com::cf30d76d-5e07-4af3-bd95-95439a99097f" providerId="AD" clId="Web-{51AEAA52-06D6-8ED2-A398-FF81D330E70D}" dt="2025-06-09T10:59:28.784" v="25"/>
          <ac:picMkLst>
            <pc:docMk/>
            <pc:sldMk cId="2983352342" sldId="256"/>
            <ac:picMk id="13" creationId="{3074821E-658C-58FF-D319-4FCCE27BC3FC}"/>
          </ac:picMkLst>
        </pc:picChg>
      </pc:sldChg>
    </pc:docChg>
  </pc:docChgLst>
  <pc:docChgLst>
    <pc:chgData name="Leonie Waring" userId="S::lwaring@burnley-ept.com::cf30d76d-5e07-4af3-bd95-95439a99097f" providerId="AD" clId="Web-{9F0CE3B3-99EA-364B-4FF8-39AB0B3DF829}"/>
    <pc:docChg chg="modSld">
      <pc:chgData name="Leonie Waring" userId="S::lwaring@burnley-ept.com::cf30d76d-5e07-4af3-bd95-95439a99097f" providerId="AD" clId="Web-{9F0CE3B3-99EA-364B-4FF8-39AB0B3DF829}" dt="2025-06-09T10:43:05.447" v="94"/>
      <pc:docMkLst>
        <pc:docMk/>
      </pc:docMkLst>
      <pc:sldChg chg="addSp modSp">
        <pc:chgData name="Leonie Waring" userId="S::lwaring@burnley-ept.com::cf30d76d-5e07-4af3-bd95-95439a99097f" providerId="AD" clId="Web-{9F0CE3B3-99EA-364B-4FF8-39AB0B3DF829}" dt="2025-06-09T10:43:05.447" v="94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9F0CE3B3-99EA-364B-4FF8-39AB0B3DF829}" dt="2025-06-09T10:40:22.378" v="18" actId="1076"/>
          <ac:spMkLst>
            <pc:docMk/>
            <pc:sldMk cId="2983352342" sldId="256"/>
            <ac:spMk id="3" creationId="{92C47AF9-8CC7-28C2-2269-E0312E87729E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0:10.940" v="14" actId="1076"/>
          <ac:spMkLst>
            <pc:docMk/>
            <pc:sldMk cId="2983352342" sldId="256"/>
            <ac:spMk id="6" creationId="{8F115497-F4F8-EA9A-9B3C-C157BF91E4D8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0:08.315" v="13" actId="1076"/>
          <ac:spMkLst>
            <pc:docMk/>
            <pc:sldMk cId="2983352342" sldId="256"/>
            <ac:spMk id="7" creationId="{72C33C0E-BE62-3F41-AEA3-D8B8D5DB3D7F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59.580" v="11" actId="1076"/>
          <ac:spMkLst>
            <pc:docMk/>
            <pc:sldMk cId="2983352342" sldId="256"/>
            <ac:spMk id="8" creationId="{DC7CA8AF-FDF6-970B-7F59-FCB0F8F33696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57.221" v="10" actId="1076"/>
          <ac:spMkLst>
            <pc:docMk/>
            <pc:sldMk cId="2983352342" sldId="256"/>
            <ac:spMk id="9" creationId="{31C0A119-3FF3-B627-0A1F-14D01C25784A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54.190" v="9" actId="1076"/>
          <ac:spMkLst>
            <pc:docMk/>
            <pc:sldMk cId="2983352342" sldId="256"/>
            <ac:spMk id="10" creationId="{C9131CF7-12BB-BB15-5D6A-79D10BB82106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26.865" v="37" actId="1076"/>
          <ac:spMkLst>
            <pc:docMk/>
            <pc:sldMk cId="2983352342" sldId="256"/>
            <ac:spMk id="11" creationId="{DC026F40-27A6-AAAE-6F84-92253B5EC87C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2:59.274" v="93" actId="1076"/>
          <ac:spMkLst>
            <pc:docMk/>
            <pc:sldMk cId="2983352342" sldId="256"/>
            <ac:spMk id="16" creationId="{9633CF28-6468-DF3F-C6E4-8A7911B9C40F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2:50.868" v="90" actId="1076"/>
          <ac:spMkLst>
            <pc:docMk/>
            <pc:sldMk cId="2983352342" sldId="256"/>
            <ac:spMk id="17" creationId="{E90C72AF-6107-7DB3-4CEF-C5D549EA8465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2:53.009" v="91" actId="1076"/>
          <ac:spMkLst>
            <pc:docMk/>
            <pc:sldMk cId="2983352342" sldId="256"/>
            <ac:spMk id="18" creationId="{CFCD7BD4-A8E8-3A3C-11E7-FDC7AF2F72A9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45.975" v="44" actId="1076"/>
          <ac:spMkLst>
            <pc:docMk/>
            <pc:sldMk cId="2983352342" sldId="256"/>
            <ac:spMk id="19" creationId="{73AE5FA7-05DC-8A06-917E-CD44DD16102B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48.334" v="45" actId="1076"/>
          <ac:spMkLst>
            <pc:docMk/>
            <pc:sldMk cId="2983352342" sldId="256"/>
            <ac:spMk id="20" creationId="{CECED001-3EF2-CBDB-EE48-261263DF46E3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51.549" v="8" actId="1076"/>
          <ac:spMkLst>
            <pc:docMk/>
            <pc:sldMk cId="2983352342" sldId="256"/>
            <ac:spMk id="21" creationId="{721C3C2A-A7A0-5B51-AB42-7D3E657D10D6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47.518" v="7" actId="1076"/>
          <ac:spMkLst>
            <pc:docMk/>
            <pc:sldMk cId="2983352342" sldId="256"/>
            <ac:spMk id="22" creationId="{6607DF3B-B989-17BB-1BF8-426AC88333C9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41.256" v="42" actId="1076"/>
          <ac:spMkLst>
            <pc:docMk/>
            <pc:sldMk cId="2983352342" sldId="256"/>
            <ac:spMk id="23" creationId="{65AB82D2-14D0-CF84-4759-1D43521C0AAD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31.787" v="38" actId="1076"/>
          <ac:spMkLst>
            <pc:docMk/>
            <pc:sldMk cId="2983352342" sldId="256"/>
            <ac:spMk id="24" creationId="{5CDBE74A-DE98-0DA6-72C6-2463E2D9AA56}"/>
          </ac:spMkLst>
        </pc:spChg>
        <pc:spChg chg="add mod">
          <ac:chgData name="Leonie Waring" userId="S::lwaring@burnley-ept.com::cf30d76d-5e07-4af3-bd95-95439a99097f" providerId="AD" clId="Web-{9F0CE3B3-99EA-364B-4FF8-39AB0B3DF829}" dt="2025-06-09T10:42:23.914" v="74" actId="20577"/>
          <ac:spMkLst>
            <pc:docMk/>
            <pc:sldMk cId="2983352342" sldId="256"/>
            <ac:spMk id="25" creationId="{1C58E6D5-D338-C34D-348C-B1A8850AAF4F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41.330" v="4" actId="1076"/>
          <ac:spMkLst>
            <pc:docMk/>
            <pc:sldMk cId="2983352342" sldId="256"/>
            <ac:spMk id="26" creationId="{EAA25F11-E5C3-C5FB-CF73-2B49D9B0769F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3:05.447" v="94"/>
          <ac:spMkLst>
            <pc:docMk/>
            <pc:sldMk cId="2983352342" sldId="256"/>
            <ac:spMk id="46" creationId="{AD29D077-BD84-E767-B6B4-14D734A672BD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24.427" v="36" actId="1076"/>
          <ac:spMkLst>
            <pc:docMk/>
            <pc:sldMk cId="2983352342" sldId="256"/>
            <ac:spMk id="47" creationId="{A88CA656-8557-A027-E4F5-6BAFDA72C1D4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18.255" v="34" actId="1076"/>
          <ac:spMkLst>
            <pc:docMk/>
            <pc:sldMk cId="2983352342" sldId="256"/>
            <ac:spMk id="49" creationId="{D914F43B-42BB-E925-B017-D22CDA24DD5D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13.224" v="33" actId="1076"/>
          <ac:spMkLst>
            <pc:docMk/>
            <pc:sldMk cId="2983352342" sldId="256"/>
            <ac:spMk id="50" creationId="{55A760E7-11E0-039E-7077-C06261FEBCD1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1:03.833" v="29" actId="1076"/>
          <ac:spMkLst>
            <pc:docMk/>
            <pc:sldMk cId="2983352342" sldId="256"/>
            <ac:spMk id="52" creationId="{B134DA00-5A61-1D99-52F3-F905916AACE7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0:47.473" v="24" actId="1076"/>
          <ac:spMkLst>
            <pc:docMk/>
            <pc:sldMk cId="2983352342" sldId="256"/>
            <ac:spMk id="53" creationId="{FDAC607A-66DB-1DF5-8731-3ABF6720001D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0:40.113" v="23" actId="1076"/>
          <ac:spMkLst>
            <pc:docMk/>
            <pc:sldMk cId="2983352342" sldId="256"/>
            <ac:spMk id="55" creationId="{BC3AA19B-B6D8-C3E3-EDBF-77FF2D05EA20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0:25.097" v="19" actId="1076"/>
          <ac:spMkLst>
            <pc:docMk/>
            <pc:sldMk cId="2983352342" sldId="256"/>
            <ac:spMk id="57" creationId="{A6440948-D718-37A2-2E19-DA4462BDFCC8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33.517" v="3" actId="1076"/>
          <ac:spMkLst>
            <pc:docMk/>
            <pc:sldMk cId="2983352342" sldId="256"/>
            <ac:spMk id="60" creationId="{51AC007B-FCCF-F48C-C6C1-324E160EA2D6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29.236" v="2" actId="14100"/>
          <ac:spMkLst>
            <pc:docMk/>
            <pc:sldMk cId="2983352342" sldId="256"/>
            <ac:spMk id="62" creationId="{A91D001F-4D42-9429-257D-4FE17BD9808E}"/>
          </ac:spMkLst>
        </pc:spChg>
        <pc:spChg chg="mod">
          <ac:chgData name="Leonie Waring" userId="S::lwaring@burnley-ept.com::cf30d76d-5e07-4af3-bd95-95439a99097f" providerId="AD" clId="Web-{9F0CE3B3-99EA-364B-4FF8-39AB0B3DF829}" dt="2025-06-09T10:39:23.423" v="0" actId="1076"/>
          <ac:spMkLst>
            <pc:docMk/>
            <pc:sldMk cId="2983352342" sldId="256"/>
            <ac:spMk id="63" creationId="{2A7FCBA9-FCC2-C3B0-B3C9-07F8E55D6951}"/>
          </ac:spMkLst>
        </pc:spChg>
        <pc:spChg chg="mod">
          <ac:chgData name="Leonie Waring" userId="S::lwaring@burnley-ept.com::cf30d76d-5e07-4af3-bd95-95439a99097f" providerId="AD" clId="Web-{9F0CE3B3-99EA-364B-4FF8-39AB0B3DF829}" dt="2025-06-09T10:40:13.175" v="15" actId="1076"/>
          <ac:spMkLst>
            <pc:docMk/>
            <pc:sldMk cId="2983352342" sldId="256"/>
            <ac:spMk id="80" creationId="{AEDBB1E2-9857-2A81-17B8-3D090A401DA9}"/>
          </ac:spMkLst>
        </pc:spChg>
        <pc:grpChg chg="mod">
          <ac:chgData name="Leonie Waring" userId="S::lwaring@burnley-ept.com::cf30d76d-5e07-4af3-bd95-95439a99097f" providerId="AD" clId="Web-{9F0CE3B3-99EA-364B-4FF8-39AB0B3DF829}" dt="2025-06-09T10:40:34.566" v="22" actId="1076"/>
          <ac:grpSpMkLst>
            <pc:docMk/>
            <pc:sldMk cId="2983352342" sldId="256"/>
            <ac:grpSpMk id="255" creationId="{00000000-0000-0000-0000-000000000000}"/>
          </ac:grpSpMkLst>
        </pc:grpChg>
        <pc:picChg chg="add mod">
          <ac:chgData name="Leonie Waring" userId="S::lwaring@burnley-ept.com::cf30d76d-5e07-4af3-bd95-95439a99097f" providerId="AD" clId="Web-{9F0CE3B3-99EA-364B-4FF8-39AB0B3DF829}" dt="2025-06-09T10:42:04.085" v="50"/>
          <ac:picMkLst>
            <pc:docMk/>
            <pc:sldMk cId="2983352342" sldId="256"/>
            <ac:picMk id="13" creationId="{3074821E-658C-58FF-D319-4FCCE27BC3FC}"/>
          </ac:picMkLst>
        </pc:picChg>
        <pc:picChg chg="mod">
          <ac:chgData name="Leonie Waring" userId="S::lwaring@burnley-ept.com::cf30d76d-5e07-4af3-bd95-95439a99097f" providerId="AD" clId="Web-{9F0CE3B3-99EA-364B-4FF8-39AB0B3DF829}" dt="2025-06-09T10:42:25.148" v="75" actId="1076"/>
          <ac:picMkLst>
            <pc:docMk/>
            <pc:sldMk cId="2983352342" sldId="256"/>
            <ac:picMk id="38" creationId="{C7A780DA-AC2B-3531-1225-28AB95A1D6B0}"/>
          </ac:picMkLst>
        </pc:picChg>
        <pc:picChg chg="mod">
          <ac:chgData name="Leonie Waring" userId="S::lwaring@burnley-ept.com::cf30d76d-5e07-4af3-bd95-95439a99097f" providerId="AD" clId="Web-{9F0CE3B3-99EA-364B-4FF8-39AB0B3DF829}" dt="2025-06-09T10:41:31.834" v="39" actId="1076"/>
          <ac:picMkLst>
            <pc:docMk/>
            <pc:sldMk cId="2983352342" sldId="256"/>
            <ac:picMk id="41" creationId="{3E4AE8AC-EDB1-D2F2-608A-01F55F72114E}"/>
          </ac:picMkLst>
        </pc:picChg>
        <pc:picChg chg="mod">
          <ac:chgData name="Leonie Waring" userId="S::lwaring@burnley-ept.com::cf30d76d-5e07-4af3-bd95-95439a99097f" providerId="AD" clId="Web-{9F0CE3B3-99EA-364B-4FF8-39AB0B3DF829}" dt="2025-06-09T10:40:28.269" v="20" actId="1076"/>
          <ac:picMkLst>
            <pc:docMk/>
            <pc:sldMk cId="2983352342" sldId="256"/>
            <ac:picMk id="56" creationId="{A3980FB5-9382-8749-D7C0-2ADF71C6820F}"/>
          </ac:picMkLst>
        </pc:picChg>
        <pc:picChg chg="mod">
          <ac:chgData name="Leonie Waring" userId="S::lwaring@burnley-ept.com::cf30d76d-5e07-4af3-bd95-95439a99097f" providerId="AD" clId="Web-{9F0CE3B3-99EA-364B-4FF8-39AB0B3DF829}" dt="2025-06-09T10:40:02.502" v="12" actId="1076"/>
          <ac:picMkLst>
            <pc:docMk/>
            <pc:sldMk cId="2983352342" sldId="256"/>
            <ac:picMk id="58" creationId="{4813A19C-298A-A865-D173-99611E2F10C9}"/>
          </ac:picMkLst>
        </pc:picChg>
        <pc:picChg chg="mod">
          <ac:chgData name="Leonie Waring" userId="S::lwaring@burnley-ept.com::cf30d76d-5e07-4af3-bd95-95439a99097f" providerId="AD" clId="Web-{9F0CE3B3-99EA-364B-4FF8-39AB0B3DF829}" dt="2025-06-09T10:39:43.236" v="5" actId="1076"/>
          <ac:picMkLst>
            <pc:docMk/>
            <pc:sldMk cId="2983352342" sldId="256"/>
            <ac:picMk id="59" creationId="{F5277DB9-A071-A694-ECFD-0FD39D9833CB}"/>
          </ac:picMkLst>
        </pc:picChg>
      </pc:sldChg>
    </pc:docChg>
  </pc:docChgLst>
  <pc:docChgLst>
    <pc:chgData name="Leonie Waring" userId="S::leonie.waring@burnleyhigh.com::cf30d76d-5e07-4af3-bd95-95439a99097f" providerId="AD" clId="Web-{CF216BF8-D0FE-1861-DCC9-0513ABC59378}"/>
    <pc:docChg chg="modSld">
      <pc:chgData name="Leonie Waring" userId="S::leonie.waring@burnleyhigh.com::cf30d76d-5e07-4af3-bd95-95439a99097f" providerId="AD" clId="Web-{CF216BF8-D0FE-1861-DCC9-0513ABC59378}" dt="2023-06-27T13:09:44.256" v="45" actId="1076"/>
      <pc:docMkLst>
        <pc:docMk/>
      </pc:docMkLst>
      <pc:sldChg chg="addSp modSp">
        <pc:chgData name="Leonie Waring" userId="S::leonie.waring@burnleyhigh.com::cf30d76d-5e07-4af3-bd95-95439a99097f" providerId="AD" clId="Web-{CF216BF8-D0FE-1861-DCC9-0513ABC59378}" dt="2023-06-27T13:09:44.256" v="45" actId="1076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CF216BF8-D0FE-1861-DCC9-0513ABC59378}" dt="2023-06-27T13:08:20.972" v="25" actId="1076"/>
          <ac:spMkLst>
            <pc:docMk/>
            <pc:sldMk cId="2983352342" sldId="256"/>
            <ac:spMk id="5" creationId="{46E416CE-EA47-58EB-E473-19E72750DCC5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7:51.315" v="14" actId="1076"/>
          <ac:spMkLst>
            <pc:docMk/>
            <pc:sldMk cId="2983352342" sldId="256"/>
            <ac:spMk id="8" creationId="{D3D4BC06-BBD6-67C0-75FE-8B8DF11FE813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7:37.002" v="11" actId="1076"/>
          <ac:spMkLst>
            <pc:docMk/>
            <pc:sldMk cId="2983352342" sldId="256"/>
            <ac:spMk id="9" creationId="{F2AC92FE-4553-CE63-EE2A-DA193E3BF473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7:19.095" v="6" actId="1076"/>
          <ac:spMkLst>
            <pc:docMk/>
            <pc:sldMk cId="2983352342" sldId="256"/>
            <ac:spMk id="11" creationId="{6FF7AC00-B545-E643-2F26-B88A5ACCCA11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7:11.782" v="3" actId="1076"/>
          <ac:spMkLst>
            <pc:docMk/>
            <pc:sldMk cId="2983352342" sldId="256"/>
            <ac:spMk id="12" creationId="{29240AA8-BEBD-74AE-89CA-C5126D0C9B57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9:12.833" v="33" actId="1076"/>
          <ac:spMkLst>
            <pc:docMk/>
            <pc:sldMk cId="2983352342" sldId="256"/>
            <ac:spMk id="114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9:18.021" v="36" actId="1076"/>
          <ac:spMkLst>
            <pc:docMk/>
            <pc:sldMk cId="2983352342" sldId="256"/>
            <ac:spMk id="115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9:01.630" v="28" actId="1076"/>
          <ac:spMkLst>
            <pc:docMk/>
            <pc:sldMk cId="2983352342" sldId="256"/>
            <ac:spMk id="11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9:42.006" v="44" actId="14100"/>
          <ac:spMkLst>
            <pc:docMk/>
            <pc:sldMk cId="2983352342" sldId="256"/>
            <ac:spMk id="139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9:27.662" v="40" actId="1076"/>
          <ac:spMkLst>
            <pc:docMk/>
            <pc:sldMk cId="2983352342" sldId="256"/>
            <ac:spMk id="146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7:58.080" v="17" actId="1076"/>
          <ac:spMkLst>
            <pc:docMk/>
            <pc:sldMk cId="2983352342" sldId="256"/>
            <ac:spMk id="156" creationId="{518122CC-C607-4061-8B3A-22F85A56A796}"/>
          </ac:spMkLst>
        </pc:spChg>
        <pc:spChg chg="mod">
          <ac:chgData name="Leonie Waring" userId="S::leonie.waring@burnleyhigh.com::cf30d76d-5e07-4af3-bd95-95439a99097f" providerId="AD" clId="Web-{CF216BF8-D0FE-1861-DCC9-0513ABC59378}" dt="2023-06-27T13:08:04.003" v="20" actId="1076"/>
          <ac:spMkLst>
            <pc:docMk/>
            <pc:sldMk cId="2983352342" sldId="256"/>
            <ac:spMk id="157" creationId="{9B821D34-E4AA-47A1-8E7E-6F801F00922C}"/>
          </ac:spMkLst>
        </pc:spChg>
        <pc:picChg chg="add mod">
          <ac:chgData name="Leonie Waring" userId="S::leonie.waring@burnleyhigh.com::cf30d76d-5e07-4af3-bd95-95439a99097f" providerId="AD" clId="Web-{CF216BF8-D0FE-1861-DCC9-0513ABC59378}" dt="2023-06-27T13:07:09.469" v="2" actId="1076"/>
          <ac:picMkLst>
            <pc:docMk/>
            <pc:sldMk cId="2983352342" sldId="256"/>
            <ac:picMk id="16" creationId="{332DD48D-2C6F-4700-384B-25E9054001E9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7:16.110" v="5" actId="1076"/>
          <ac:picMkLst>
            <pc:docMk/>
            <pc:sldMk cId="2983352342" sldId="256"/>
            <ac:picMk id="20" creationId="{EA3F1683-E4F1-E5B4-4881-50FF885D21DF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7:25.329" v="8" actId="1076"/>
          <ac:picMkLst>
            <pc:docMk/>
            <pc:sldMk cId="2983352342" sldId="256"/>
            <ac:picMk id="21" creationId="{6C344345-DC51-7F20-A7A5-6F7EC82C0CCC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7:33.876" v="10" actId="1076"/>
          <ac:picMkLst>
            <pc:docMk/>
            <pc:sldMk cId="2983352342" sldId="256"/>
            <ac:picMk id="22" creationId="{9461A550-7204-DD13-E76D-420B553C82A2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7:49.314" v="13" actId="1076"/>
          <ac:picMkLst>
            <pc:docMk/>
            <pc:sldMk cId="2983352342" sldId="256"/>
            <ac:picMk id="23" creationId="{15F1A093-2C5E-7C68-3795-06E450E5B84C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7:55.862" v="16" actId="1076"/>
          <ac:picMkLst>
            <pc:docMk/>
            <pc:sldMk cId="2983352342" sldId="256"/>
            <ac:picMk id="24" creationId="{8832B6C4-8C34-920B-9AA7-CF6C79F7E868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8:01.737" v="19" actId="1076"/>
          <ac:picMkLst>
            <pc:docMk/>
            <pc:sldMk cId="2983352342" sldId="256"/>
            <ac:picMk id="25" creationId="{12BC433A-00D4-C592-3E45-343215E8337B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8:09.925" v="22" actId="1076"/>
          <ac:picMkLst>
            <pc:docMk/>
            <pc:sldMk cId="2983352342" sldId="256"/>
            <ac:picMk id="26" creationId="{3DAFB0C6-60E3-22B7-9888-BDB99C07E775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8:17.847" v="24" actId="1076"/>
          <ac:picMkLst>
            <pc:docMk/>
            <pc:sldMk cId="2983352342" sldId="256"/>
            <ac:picMk id="27" creationId="{20E64976-BC0F-5F79-DC80-803783C0AB2B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8:54.504" v="27" actId="1076"/>
          <ac:picMkLst>
            <pc:docMk/>
            <pc:sldMk cId="2983352342" sldId="256"/>
            <ac:picMk id="28" creationId="{2FF954B2-A6C3-C7C5-DA5F-EA4849DF53B9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9:06.739" v="30" actId="1076"/>
          <ac:picMkLst>
            <pc:docMk/>
            <pc:sldMk cId="2983352342" sldId="256"/>
            <ac:picMk id="29" creationId="{C8C61220-A63C-F334-60BF-07196C478B97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9:09.974" v="32" actId="1076"/>
          <ac:picMkLst>
            <pc:docMk/>
            <pc:sldMk cId="2983352342" sldId="256"/>
            <ac:picMk id="30" creationId="{99A826B2-9D17-9A0C-745F-EE21FEC4E599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9:26.178" v="39" actId="1076"/>
          <ac:picMkLst>
            <pc:docMk/>
            <pc:sldMk cId="2983352342" sldId="256"/>
            <ac:picMk id="31" creationId="{C59BC8CB-682D-1ED2-3CCF-D83FA038289C}"/>
          </ac:picMkLst>
        </pc:picChg>
        <pc:picChg chg="add mod">
          <ac:chgData name="Leonie Waring" userId="S::leonie.waring@burnleyhigh.com::cf30d76d-5e07-4af3-bd95-95439a99097f" providerId="AD" clId="Web-{CF216BF8-D0FE-1861-DCC9-0513ABC59378}" dt="2023-06-27T13:09:44.256" v="45" actId="1076"/>
          <ac:picMkLst>
            <pc:docMk/>
            <pc:sldMk cId="2983352342" sldId="256"/>
            <ac:picMk id="32" creationId="{122F79E0-D4A1-ED91-0BF0-227C49A97548}"/>
          </ac:picMkLst>
        </pc:picChg>
      </pc:sldChg>
    </pc:docChg>
  </pc:docChgLst>
  <pc:docChgLst>
    <pc:chgData name="Leonie Waring" userId="S::leonie.waring@burnleyhigh.com::cf30d76d-5e07-4af3-bd95-95439a99097f" providerId="AD" clId="Web-{83D5C774-32A6-2BE6-27B4-DA32E52C252D}"/>
    <pc:docChg chg="modSld">
      <pc:chgData name="Leonie Waring" userId="S::leonie.waring@burnleyhigh.com::cf30d76d-5e07-4af3-bd95-95439a99097f" providerId="AD" clId="Web-{83D5C774-32A6-2BE6-27B4-DA32E52C252D}" dt="2024-06-07T10:35:08.464" v="192"/>
      <pc:docMkLst>
        <pc:docMk/>
      </pc:docMkLst>
      <pc:sldChg chg="addSp delSp modSp">
        <pc:chgData name="Leonie Waring" userId="S::leonie.waring@burnleyhigh.com::cf30d76d-5e07-4af3-bd95-95439a99097f" providerId="AD" clId="Web-{83D5C774-32A6-2BE6-27B4-DA32E52C252D}" dt="2024-06-07T10:35:08.464" v="192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83D5C774-32A6-2BE6-27B4-DA32E52C252D}" dt="2024-06-07T10:28:07.139" v="18" actId="1076"/>
          <ac:spMkLst>
            <pc:docMk/>
            <pc:sldMk cId="2983352342" sldId="256"/>
            <ac:spMk id="4" creationId="{95D4E6EB-E013-459A-8962-E96A1571E424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7:59.405" v="12" actId="1076"/>
          <ac:spMkLst>
            <pc:docMk/>
            <pc:sldMk cId="2983352342" sldId="256"/>
            <ac:spMk id="5" creationId="{22C860D9-9375-B2A1-97A4-671091217E99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7:59.451" v="13" actId="1076"/>
          <ac:spMkLst>
            <pc:docMk/>
            <pc:sldMk cId="2983352342" sldId="256"/>
            <ac:spMk id="6" creationId="{86B083C2-05E8-6220-C9A3-AE0A57398CC7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7:59.498" v="14" actId="1076"/>
          <ac:spMkLst>
            <pc:docMk/>
            <pc:sldMk cId="2983352342" sldId="256"/>
            <ac:spMk id="8" creationId="{1C48B964-4A95-18DA-5CA6-8D158ECA19C7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7:59.545" v="15" actId="1076"/>
          <ac:spMkLst>
            <pc:docMk/>
            <pc:sldMk cId="2983352342" sldId="256"/>
            <ac:spMk id="9" creationId="{05426360-6172-97A6-0BC3-6B4B314C330E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8:20.936" v="22" actId="1076"/>
          <ac:spMkLst>
            <pc:docMk/>
            <pc:sldMk cId="2983352342" sldId="256"/>
            <ac:spMk id="10" creationId="{46E416CE-EA47-58EB-E473-19E72750DCC5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8:04.858" v="17" actId="1076"/>
          <ac:spMkLst>
            <pc:docMk/>
            <pc:sldMk cId="2983352342" sldId="256"/>
            <ac:spMk id="11" creationId="{643D710F-6108-A492-E1C7-986BD2AE5AD1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28:02.561" v="16" actId="1076"/>
          <ac:spMkLst>
            <pc:docMk/>
            <pc:sldMk cId="2983352342" sldId="256"/>
            <ac:spMk id="12" creationId="{D3D4BC06-BBD6-67C0-75FE-8B8DF11FE813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105" v="186"/>
          <ac:spMkLst>
            <pc:docMk/>
            <pc:sldMk cId="2983352342" sldId="256"/>
            <ac:spMk id="13" creationId="{7BA37B0B-9E12-44DE-A348-B638E45CC24A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105" v="187"/>
          <ac:spMkLst>
            <pc:docMk/>
            <pc:sldMk cId="2983352342" sldId="256"/>
            <ac:spMk id="14" creationId="{4E74B91B-7926-48C8-AEC9-2D0B450BD909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105" v="188"/>
          <ac:spMkLst>
            <pc:docMk/>
            <pc:sldMk cId="2983352342" sldId="256"/>
            <ac:spMk id="15" creationId="{518122CC-C607-4061-8B3A-22F85A56A796}"/>
          </ac:spMkLst>
        </pc:spChg>
        <pc:spChg chg="add del mod">
          <ac:chgData name="Leonie Waring" userId="S::leonie.waring@burnleyhigh.com::cf30d76d-5e07-4af3-bd95-95439a99097f" providerId="AD" clId="Web-{83D5C774-32A6-2BE6-27B4-DA32E52C252D}" dt="2024-06-07T10:31:03.598" v="74"/>
          <ac:spMkLst>
            <pc:docMk/>
            <pc:sldMk cId="2983352342" sldId="256"/>
            <ac:spMk id="16" creationId="{7BA37B0B-9E12-44DE-A348-B638E45CC24A}"/>
          </ac:spMkLst>
        </pc:spChg>
        <pc:spChg chg="add del">
          <ac:chgData name="Leonie Waring" userId="S::leonie.waring@burnleyhigh.com::cf30d76d-5e07-4af3-bd95-95439a99097f" providerId="AD" clId="Web-{83D5C774-32A6-2BE6-27B4-DA32E52C252D}" dt="2024-06-07T10:30:59.332" v="72"/>
          <ac:spMkLst>
            <pc:docMk/>
            <pc:sldMk cId="2983352342" sldId="256"/>
            <ac:spMk id="20" creationId="{4E74B91B-7926-48C8-AEC9-2D0B450BD909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105" v="189"/>
          <ac:spMkLst>
            <pc:docMk/>
            <pc:sldMk cId="2983352342" sldId="256"/>
            <ac:spMk id="21" creationId="{518122CC-C607-4061-8B3A-22F85A56A796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105" v="190"/>
          <ac:spMkLst>
            <pc:docMk/>
            <pc:sldMk cId="2983352342" sldId="256"/>
            <ac:spMk id="22" creationId="{F3E11294-7B26-48CC-81A6-8CC2BF548C21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105" v="191"/>
          <ac:spMkLst>
            <pc:docMk/>
            <pc:sldMk cId="2983352342" sldId="256"/>
            <ac:spMk id="23" creationId="{345A73B7-5C78-4BC4-A2B8-2BF0E90E3C17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5:08.464" v="192"/>
          <ac:spMkLst>
            <pc:docMk/>
            <pc:sldMk cId="2983352342" sldId="256"/>
            <ac:spMk id="24" creationId="{F3E11294-7B26-48CC-81A6-8CC2BF548C21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3:38.649" v="144" actId="14100"/>
          <ac:spMkLst>
            <pc:docMk/>
            <pc:sldMk cId="2983352342" sldId="256"/>
            <ac:spMk id="25" creationId="{8BAA0A52-BF0A-8DF1-2BDD-75B217194023}"/>
          </ac:spMkLst>
        </pc:spChg>
        <pc:spChg chg="add mod">
          <ac:chgData name="Leonie Waring" userId="S::leonie.waring@burnleyhigh.com::cf30d76d-5e07-4af3-bd95-95439a99097f" providerId="AD" clId="Web-{83D5C774-32A6-2BE6-27B4-DA32E52C252D}" dt="2024-06-07T10:34:27.588" v="158"/>
          <ac:spMkLst>
            <pc:docMk/>
            <pc:sldMk cId="2983352342" sldId="256"/>
            <ac:spMk id="26" creationId="{6B21FD38-0FF2-1B6D-1146-92F9E84D7FB4}"/>
          </ac:spMkLst>
        </pc:spChg>
        <pc:spChg chg="mod">
          <ac:chgData name="Leonie Waring" userId="S::leonie.waring@burnleyhigh.com::cf30d76d-5e07-4af3-bd95-95439a99097f" providerId="AD" clId="Web-{83D5C774-32A6-2BE6-27B4-DA32E52C252D}" dt="2024-06-07T10:32:28.006" v="86" actId="1076"/>
          <ac:spMkLst>
            <pc:docMk/>
            <pc:sldMk cId="2983352342" sldId="256"/>
            <ac:spMk id="85" creationId="{7D4230C1-10F4-311C-59A3-5E4DA7A52227}"/>
          </ac:spMkLst>
        </pc:spChg>
        <pc:spChg chg="mod">
          <ac:chgData name="Leonie Waring" userId="S::leonie.waring@burnleyhigh.com::cf30d76d-5e07-4af3-bd95-95439a99097f" providerId="AD" clId="Web-{83D5C774-32A6-2BE6-27B4-DA32E52C252D}" dt="2024-06-07T10:28:23.811" v="23" actId="1076"/>
          <ac:spMkLst>
            <pc:docMk/>
            <pc:sldMk cId="2983352342" sldId="256"/>
            <ac:spMk id="296" creationId="{00000000-0000-0000-0000-000000000000}"/>
          </ac:spMkLst>
        </pc:spChg>
        <pc:picChg chg="add mod">
          <ac:chgData name="Leonie Waring" userId="S::leonie.waring@burnleyhigh.com::cf30d76d-5e07-4af3-bd95-95439a99097f" providerId="AD" clId="Web-{83D5C774-32A6-2BE6-27B4-DA32E52C252D}" dt="2024-06-07T10:33:40.899" v="145" actId="1076"/>
          <ac:picMkLst>
            <pc:docMk/>
            <pc:sldMk cId="2983352342" sldId="256"/>
            <ac:picMk id="27" creationId="{C5B8BE4E-47EF-09DB-EAF5-505BBD20677D}"/>
          </ac:picMkLst>
        </pc:picChg>
        <pc:picChg chg="add mod">
          <ac:chgData name="Leonie Waring" userId="S::leonie.waring@burnleyhigh.com::cf30d76d-5e07-4af3-bd95-95439a99097f" providerId="AD" clId="Web-{83D5C774-32A6-2BE6-27B4-DA32E52C252D}" dt="2024-06-07T10:33:48.009" v="147" actId="1076"/>
          <ac:picMkLst>
            <pc:docMk/>
            <pc:sldMk cId="2983352342" sldId="256"/>
            <ac:picMk id="33" creationId="{62032F6B-72C2-225B-6D81-21DE2C64A522}"/>
          </ac:picMkLst>
        </pc:picChg>
        <pc:picChg chg="add mod">
          <ac:chgData name="Leonie Waring" userId="S::leonie.waring@burnleyhigh.com::cf30d76d-5e07-4af3-bd95-95439a99097f" providerId="AD" clId="Web-{83D5C774-32A6-2BE6-27B4-DA32E52C252D}" dt="2024-06-07T10:34:01.306" v="153" actId="1076"/>
          <ac:picMkLst>
            <pc:docMk/>
            <pc:sldMk cId="2983352342" sldId="256"/>
            <ac:picMk id="34" creationId="{2318A163-35D2-4850-48D3-6849057B7931}"/>
          </ac:picMkLst>
        </pc:picChg>
        <pc:picChg chg="add mod">
          <ac:chgData name="Leonie Waring" userId="S::leonie.waring@burnleyhigh.com::cf30d76d-5e07-4af3-bd95-95439a99097f" providerId="AD" clId="Web-{83D5C774-32A6-2BE6-27B4-DA32E52C252D}" dt="2024-06-07T10:34:09.478" v="156" actId="1076"/>
          <ac:picMkLst>
            <pc:docMk/>
            <pc:sldMk cId="2983352342" sldId="256"/>
            <ac:picMk id="35" creationId="{DAF0F837-B8A9-4458-735D-16FAE2B549A8}"/>
          </ac:picMkLst>
        </pc:picChg>
        <pc:picChg chg="mod">
          <ac:chgData name="Leonie Waring" userId="S::leonie.waring@burnleyhigh.com::cf30d76d-5e07-4af3-bd95-95439a99097f" providerId="AD" clId="Web-{83D5C774-32A6-2BE6-27B4-DA32E52C252D}" dt="2024-06-07T10:34:51.792" v="173"/>
          <ac:picMkLst>
            <pc:docMk/>
            <pc:sldMk cId="2983352342" sldId="256"/>
            <ac:picMk id="250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83D5C774-32A6-2BE6-27B4-DA32E52C252D}" dt="2024-06-07T10:34:51.792" v="174"/>
          <ac:picMkLst>
            <pc:docMk/>
            <pc:sldMk cId="2983352342" sldId="256"/>
            <ac:picMk id="251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83D5C774-32A6-2BE6-27B4-DA32E52C252D}" dt="2024-06-07T10:34:51.792" v="175"/>
          <ac:picMkLst>
            <pc:docMk/>
            <pc:sldMk cId="2983352342" sldId="256"/>
            <ac:picMk id="253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83D5C774-32A6-2BE6-27B4-DA32E52C252D}" dt="2024-06-07T10:34:51.792" v="176"/>
          <ac:picMkLst>
            <pc:docMk/>
            <pc:sldMk cId="2983352342" sldId="256"/>
            <ac:picMk id="254" creationId="{00000000-0000-0000-0000-000000000000}"/>
          </ac:picMkLst>
        </pc:picChg>
      </pc:sldChg>
    </pc:docChg>
  </pc:docChgLst>
  <pc:docChgLst>
    <pc:chgData name="Leonie Waring" userId="S::leonie.waring@burnleyhigh.com::cf30d76d-5e07-4af3-bd95-95439a99097f" providerId="AD" clId="Web-{CFD9D53D-6B8D-FC30-99C1-10DDA223C00A}"/>
    <pc:docChg chg="modSld">
      <pc:chgData name="Leonie Waring" userId="S::leonie.waring@burnleyhigh.com::cf30d76d-5e07-4af3-bd95-95439a99097f" providerId="AD" clId="Web-{CFD9D53D-6B8D-FC30-99C1-10DDA223C00A}" dt="2023-06-26T09:14:38.961" v="190" actId="1076"/>
      <pc:docMkLst>
        <pc:docMk/>
      </pc:docMkLst>
      <pc:sldChg chg="addSp delSp modSp">
        <pc:chgData name="Leonie Waring" userId="S::leonie.waring@burnleyhigh.com::cf30d76d-5e07-4af3-bd95-95439a99097f" providerId="AD" clId="Web-{CFD9D53D-6B8D-FC30-99C1-10DDA223C00A}" dt="2023-06-26T09:14:38.961" v="190" actId="1076"/>
        <pc:sldMkLst>
          <pc:docMk/>
          <pc:sldMk cId="2983352342" sldId="256"/>
        </pc:sldMkLst>
        <pc:spChg chg="add mod">
          <ac:chgData name="Leonie Waring" userId="S::leonie.waring@burnleyhigh.com::cf30d76d-5e07-4af3-bd95-95439a99097f" providerId="AD" clId="Web-{CFD9D53D-6B8D-FC30-99C1-10DDA223C00A}" dt="2023-06-26T09:13:36.803" v="180" actId="1076"/>
          <ac:spMkLst>
            <pc:docMk/>
            <pc:sldMk cId="2983352342" sldId="256"/>
            <ac:spMk id="5" creationId="{46E416CE-EA47-58EB-E473-19E72750DCC5}"/>
          </ac:spMkLst>
        </pc:spChg>
        <pc:spChg chg="add mod">
          <ac:chgData name="Leonie Waring" userId="S::leonie.waring@burnleyhigh.com::cf30d76d-5e07-4af3-bd95-95439a99097f" providerId="AD" clId="Web-{CFD9D53D-6B8D-FC30-99C1-10DDA223C00A}" dt="2023-06-26T09:13:35.006" v="179" actId="1076"/>
          <ac:spMkLst>
            <pc:docMk/>
            <pc:sldMk cId="2983352342" sldId="256"/>
            <ac:spMk id="6" creationId="{643D710F-6108-A492-E1C7-986BD2AE5AD1}"/>
          </ac:spMkLst>
        </pc:spChg>
        <pc:spChg chg="add del mod">
          <ac:chgData name="Leonie Waring" userId="S::leonie.waring@burnleyhigh.com::cf30d76d-5e07-4af3-bd95-95439a99097f" providerId="AD" clId="Web-{CFD9D53D-6B8D-FC30-99C1-10DDA223C00A}" dt="2023-06-26T09:11:09.519" v="108"/>
          <ac:spMkLst>
            <pc:docMk/>
            <pc:sldMk cId="2983352342" sldId="256"/>
            <ac:spMk id="7" creationId="{B2A50C86-4253-706B-AA63-78AD70DE4655}"/>
          </ac:spMkLst>
        </pc:spChg>
        <pc:spChg chg="add mod">
          <ac:chgData name="Leonie Waring" userId="S::leonie.waring@burnleyhigh.com::cf30d76d-5e07-4af3-bd95-95439a99097f" providerId="AD" clId="Web-{CFD9D53D-6B8D-FC30-99C1-10DDA223C00A}" dt="2023-06-26T09:13:20.131" v="175" actId="1076"/>
          <ac:spMkLst>
            <pc:docMk/>
            <pc:sldMk cId="2983352342" sldId="256"/>
            <ac:spMk id="8" creationId="{D3D4BC06-BBD6-67C0-75FE-8B8DF11FE813}"/>
          </ac:spMkLst>
        </pc:spChg>
        <pc:spChg chg="add mod">
          <ac:chgData name="Leonie Waring" userId="S::leonie.waring@burnleyhigh.com::cf30d76d-5e07-4af3-bd95-95439a99097f" providerId="AD" clId="Web-{CFD9D53D-6B8D-FC30-99C1-10DDA223C00A}" dt="2023-06-26T09:13:16.647" v="173" actId="1076"/>
          <ac:spMkLst>
            <pc:docMk/>
            <pc:sldMk cId="2983352342" sldId="256"/>
            <ac:spMk id="9" creationId="{F2AC92FE-4553-CE63-EE2A-DA193E3BF473}"/>
          </ac:spMkLst>
        </pc:spChg>
        <pc:spChg chg="add mod">
          <ac:chgData name="Leonie Waring" userId="S::leonie.waring@burnleyhigh.com::cf30d76d-5e07-4af3-bd95-95439a99097f" providerId="AD" clId="Web-{CFD9D53D-6B8D-FC30-99C1-10DDA223C00A}" dt="2023-06-26T09:13:13.787" v="172" actId="1076"/>
          <ac:spMkLst>
            <pc:docMk/>
            <pc:sldMk cId="2983352342" sldId="256"/>
            <ac:spMk id="10" creationId="{E7A4A023-9325-4F52-C8AC-9E33F6F6F52D}"/>
          </ac:spMkLst>
        </pc:spChg>
        <pc:spChg chg="add mod">
          <ac:chgData name="Leonie Waring" userId="S::leonie.waring@burnleyhigh.com::cf30d76d-5e07-4af3-bd95-95439a99097f" providerId="AD" clId="Web-{CFD9D53D-6B8D-FC30-99C1-10DDA223C00A}" dt="2023-06-26T09:13:09.537" v="171" actId="1076"/>
          <ac:spMkLst>
            <pc:docMk/>
            <pc:sldMk cId="2983352342" sldId="256"/>
            <ac:spMk id="11" creationId="{6FF7AC00-B545-E643-2F26-B88A5ACCCA11}"/>
          </ac:spMkLst>
        </pc:spChg>
        <pc:spChg chg="add mod">
          <ac:chgData name="Leonie Waring" userId="S::leonie.waring@burnleyhigh.com::cf30d76d-5e07-4af3-bd95-95439a99097f" providerId="AD" clId="Web-{CFD9D53D-6B8D-FC30-99C1-10DDA223C00A}" dt="2023-06-26T09:13:06.771" v="170" actId="1076"/>
          <ac:spMkLst>
            <pc:docMk/>
            <pc:sldMk cId="2983352342" sldId="256"/>
            <ac:spMk id="12" creationId="{29240AA8-BEBD-74AE-89CA-C5126D0C9B57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41.272" v="183" actId="1076"/>
          <ac:spMkLst>
            <pc:docMk/>
            <pc:sldMk cId="2983352342" sldId="256"/>
            <ac:spMk id="83" creationId="{F94412DF-F50F-EE70-371E-4C4E00408288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54.324" v="36" actId="1076"/>
          <ac:spMkLst>
            <pc:docMk/>
            <pc:sldMk cId="2983352342" sldId="256"/>
            <ac:spMk id="87" creationId="{A8736584-4D22-302B-C9AC-C6BA25B84436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11.541" v="17" actId="1076"/>
          <ac:spMkLst>
            <pc:docMk/>
            <pc:sldMk cId="2983352342" sldId="256"/>
            <ac:spMk id="88" creationId="{CA1866AB-14BF-75C0-3EA3-E1DD4D29FBFF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39.944" v="182" actId="1076"/>
          <ac:spMkLst>
            <pc:docMk/>
            <pc:sldMk cId="2983352342" sldId="256"/>
            <ac:spMk id="90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42.933" v="31" actId="1076"/>
          <ac:spMkLst>
            <pc:docMk/>
            <pc:sldMk cId="2983352342" sldId="256"/>
            <ac:spMk id="111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44.089" v="32" actId="1076"/>
          <ac:spMkLst>
            <pc:docMk/>
            <pc:sldMk cId="2983352342" sldId="256"/>
            <ac:spMk id="112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55.964" v="37" actId="1076"/>
          <ac:spMkLst>
            <pc:docMk/>
            <pc:sldMk cId="2983352342" sldId="256"/>
            <ac:spMk id="113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27.276" v="25" actId="1076"/>
          <ac:spMkLst>
            <pc:docMk/>
            <pc:sldMk cId="2983352342" sldId="256"/>
            <ac:spMk id="114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25.932" v="24" actId="1076"/>
          <ac:spMkLst>
            <pc:docMk/>
            <pc:sldMk cId="2983352342" sldId="256"/>
            <ac:spMk id="115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20.229" v="21" actId="1076"/>
          <ac:spMkLst>
            <pc:docMk/>
            <pc:sldMk cId="2983352342" sldId="256"/>
            <ac:spMk id="116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57.511" v="38" actId="1076"/>
          <ac:spMkLst>
            <pc:docMk/>
            <pc:sldMk cId="2983352342" sldId="256"/>
            <ac:spMk id="11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18.307" v="20" actId="1076"/>
          <ac:spMkLst>
            <pc:docMk/>
            <pc:sldMk cId="2983352342" sldId="256"/>
            <ac:spMk id="125" creationId="{F94412DF-F50F-EE70-371E-4C4E00408288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54.307" v="8" actId="1076"/>
          <ac:spMkLst>
            <pc:docMk/>
            <pc:sldMk cId="2983352342" sldId="256"/>
            <ac:spMk id="126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47.056" v="5" actId="1076"/>
          <ac:spMkLst>
            <pc:docMk/>
            <pc:sldMk cId="2983352342" sldId="256"/>
            <ac:spMk id="12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40.197" v="2" actId="1076"/>
          <ac:spMkLst>
            <pc:docMk/>
            <pc:sldMk cId="2983352342" sldId="256"/>
            <ac:spMk id="138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38.353" v="1" actId="1076"/>
          <ac:spMkLst>
            <pc:docMk/>
            <pc:sldMk cId="2983352342" sldId="256"/>
            <ac:spMk id="139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42.009" v="3" actId="1076"/>
          <ac:spMkLst>
            <pc:docMk/>
            <pc:sldMk cId="2983352342" sldId="256"/>
            <ac:spMk id="141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51.510" v="7" actId="1076"/>
          <ac:spMkLst>
            <pc:docMk/>
            <pc:sldMk cId="2983352342" sldId="256"/>
            <ac:spMk id="146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49.244" v="6" actId="1076"/>
          <ac:spMkLst>
            <pc:docMk/>
            <pc:sldMk cId="2983352342" sldId="256"/>
            <ac:spMk id="14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38.788" v="181" actId="1076"/>
          <ac:spMkLst>
            <pc:docMk/>
            <pc:sldMk cId="2983352342" sldId="256"/>
            <ac:spMk id="148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44.900" v="4" actId="1076"/>
          <ac:spMkLst>
            <pc:docMk/>
            <pc:sldMk cId="2983352342" sldId="256"/>
            <ac:spMk id="150" creationId="{F3E11294-7B26-48CC-81A6-8CC2BF548C21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4:35.603" v="0" actId="1076"/>
          <ac:spMkLst>
            <pc:docMk/>
            <pc:sldMk cId="2983352342" sldId="256"/>
            <ac:spMk id="151" creationId="{F94412DF-F50F-EE70-371E-4C4E00408288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05.693" v="169" actId="1076"/>
          <ac:spMkLst>
            <pc:docMk/>
            <pc:sldMk cId="2983352342" sldId="256"/>
            <ac:spMk id="155" creationId="{4E74B91B-7926-48C8-AEC9-2D0B450BD909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23.584" v="176" actId="1076"/>
          <ac:spMkLst>
            <pc:docMk/>
            <pc:sldMk cId="2983352342" sldId="256"/>
            <ac:spMk id="156" creationId="{518122CC-C607-4061-8B3A-22F85A56A796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27.162" v="177" actId="1076"/>
          <ac:spMkLst>
            <pc:docMk/>
            <pc:sldMk cId="2983352342" sldId="256"/>
            <ac:spMk id="157" creationId="{9B821D34-E4AA-47A1-8E7E-6F801F00922C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31.366" v="178" actId="1076"/>
          <ac:spMkLst>
            <pc:docMk/>
            <pc:sldMk cId="2983352342" sldId="256"/>
            <ac:spMk id="158" creationId="{345A73B7-5C78-4BC4-A2B8-2BF0E90E3C17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13:18.756" v="174" actId="1076"/>
          <ac:spMkLst>
            <pc:docMk/>
            <pc:sldMk cId="2983352342" sldId="256"/>
            <ac:spMk id="296" creationId="{00000000-0000-0000-0000-000000000000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48.089" v="34" actId="1076"/>
          <ac:spMkLst>
            <pc:docMk/>
            <pc:sldMk cId="2983352342" sldId="256"/>
            <ac:spMk id="299" creationId="{00000000-0000-0000-0000-000000000000}"/>
          </ac:spMkLst>
        </pc:spChg>
        <pc:spChg chg="mod">
          <ac:chgData name="Leonie Waring" userId="S::leonie.waring@burnleyhigh.com::cf30d76d-5e07-4af3-bd95-95439a99097f" providerId="AD" clId="Web-{CFD9D53D-6B8D-FC30-99C1-10DDA223C00A}" dt="2023-06-26T09:05:16.057" v="19" actId="1076"/>
          <ac:spMkLst>
            <pc:docMk/>
            <pc:sldMk cId="2983352342" sldId="256"/>
            <ac:spMk id="302" creationId="{00000000-0000-0000-0000-000000000000}"/>
          </ac:spMkLst>
        </pc:spChg>
        <pc:picChg chg="add mod">
          <ac:chgData name="Leonie Waring" userId="S::leonie.waring@burnleyhigh.com::cf30d76d-5e07-4af3-bd95-95439a99097f" providerId="AD" clId="Web-{CFD9D53D-6B8D-FC30-99C1-10DDA223C00A}" dt="2023-06-26T09:14:23.117" v="185" actId="1076"/>
          <ac:picMkLst>
            <pc:docMk/>
            <pc:sldMk cId="2983352342" sldId="256"/>
            <ac:picMk id="13" creationId="{4269311C-F69E-EEB1-E1A4-D113C702076B}"/>
          </ac:picMkLst>
        </pc:picChg>
        <pc:picChg chg="add mod">
          <ac:chgData name="Leonie Waring" userId="S::leonie.waring@burnleyhigh.com::cf30d76d-5e07-4af3-bd95-95439a99097f" providerId="AD" clId="Web-{CFD9D53D-6B8D-FC30-99C1-10DDA223C00A}" dt="2023-06-26T09:14:31.898" v="188" actId="1076"/>
          <ac:picMkLst>
            <pc:docMk/>
            <pc:sldMk cId="2983352342" sldId="256"/>
            <ac:picMk id="14" creationId="{B2791915-BA25-A0EF-85DF-A68256A15992}"/>
          </ac:picMkLst>
        </pc:picChg>
        <pc:picChg chg="add mod">
          <ac:chgData name="Leonie Waring" userId="S::leonie.waring@burnleyhigh.com::cf30d76d-5e07-4af3-bd95-95439a99097f" providerId="AD" clId="Web-{CFD9D53D-6B8D-FC30-99C1-10DDA223C00A}" dt="2023-06-26T09:14:38.961" v="190" actId="1076"/>
          <ac:picMkLst>
            <pc:docMk/>
            <pc:sldMk cId="2983352342" sldId="256"/>
            <ac:picMk id="15" creationId="{82F36C2C-C662-81E2-6E07-7E8A9EFDC28E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11:22.816" v="114"/>
          <ac:picMkLst>
            <pc:docMk/>
            <pc:sldMk cId="2983352342" sldId="256"/>
            <ac:picMk id="91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11:24.347" v="115"/>
          <ac:picMkLst>
            <pc:docMk/>
            <pc:sldMk cId="2983352342" sldId="256"/>
            <ac:picMk id="92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9:47.079" v="48"/>
          <ac:picMkLst>
            <pc:docMk/>
            <pc:sldMk cId="2983352342" sldId="256"/>
            <ac:picMk id="93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9:48.970" v="49"/>
          <ac:picMkLst>
            <pc:docMk/>
            <pc:sldMk cId="2983352342" sldId="256"/>
            <ac:picMk id="94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9:51.251" v="50"/>
          <ac:picMkLst>
            <pc:docMk/>
            <pc:sldMk cId="2983352342" sldId="256"/>
            <ac:picMk id="95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9:54.579" v="51"/>
          <ac:picMkLst>
            <pc:docMk/>
            <pc:sldMk cId="2983352342" sldId="256"/>
            <ac:picMk id="96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9:44.970" v="47"/>
          <ac:picMkLst>
            <pc:docMk/>
            <pc:sldMk cId="2983352342" sldId="256"/>
            <ac:picMk id="121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9:44.204" v="46"/>
          <ac:picMkLst>
            <pc:docMk/>
            <pc:sldMk cId="2983352342" sldId="256"/>
            <ac:picMk id="123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CFD9D53D-6B8D-FC30-99C1-10DDA223C00A}" dt="2023-06-26T09:09:40.829" v="45" actId="1076"/>
          <ac:picMkLst>
            <pc:docMk/>
            <pc:sldMk cId="2983352342" sldId="256"/>
            <ac:picMk id="124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11:21.238" v="113"/>
          <ac:picMkLst>
            <pc:docMk/>
            <pc:sldMk cId="2983352342" sldId="256"/>
            <ac:picMk id="142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4:58.322" v="11"/>
          <ac:picMkLst>
            <pc:docMk/>
            <pc:sldMk cId="2983352342" sldId="256"/>
            <ac:picMk id="144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4:58.854" v="12"/>
          <ac:picMkLst>
            <pc:docMk/>
            <pc:sldMk cId="2983352342" sldId="256"/>
            <ac:picMk id="145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4:55.853" v="9"/>
          <ac:picMkLst>
            <pc:docMk/>
            <pc:sldMk cId="2983352342" sldId="256"/>
            <ac:picMk id="196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CFD9D53D-6B8D-FC30-99C1-10DDA223C00A}" dt="2023-06-26T09:04:57.588" v="10"/>
          <ac:picMkLst>
            <pc:docMk/>
            <pc:sldMk cId="2983352342" sldId="256"/>
            <ac:picMk id="197" creationId="{00000000-0000-0000-0000-000000000000}"/>
          </ac:picMkLst>
        </pc:picChg>
      </pc:sldChg>
    </pc:docChg>
  </pc:docChgLst>
  <pc:docChgLst>
    <pc:chgData name="Leonie Waring" userId="S::lwaring@burnley-ept.com::cf30d76d-5e07-4af3-bd95-95439a99097f" providerId="AD" clId="Web-{8CF44EAB-5478-1957-E89A-374EDF47748E}"/>
    <pc:docChg chg="modSld">
      <pc:chgData name="Leonie Waring" userId="S::lwaring@burnley-ept.com::cf30d76d-5e07-4af3-bd95-95439a99097f" providerId="AD" clId="Web-{8CF44EAB-5478-1957-E89A-374EDF47748E}" dt="2025-06-03T12:34:56.262" v="59" actId="1076"/>
      <pc:docMkLst>
        <pc:docMk/>
      </pc:docMkLst>
      <pc:sldChg chg="modSp">
        <pc:chgData name="Leonie Waring" userId="S::lwaring@burnley-ept.com::cf30d76d-5e07-4af3-bd95-95439a99097f" providerId="AD" clId="Web-{8CF44EAB-5478-1957-E89A-374EDF47748E}" dt="2025-06-03T12:34:56.262" v="59" actId="1076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8CF44EAB-5478-1957-E89A-374EDF47748E}" dt="2025-06-03T12:33:41.228" v="32" actId="1076"/>
          <ac:spMkLst>
            <pc:docMk/>
            <pc:sldMk cId="2983352342" sldId="256"/>
            <ac:spMk id="3" creationId="{92C47AF9-8CC7-28C2-2269-E0312E87729E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50.056" v="37" actId="1076"/>
          <ac:spMkLst>
            <pc:docMk/>
            <pc:sldMk cId="2983352342" sldId="256"/>
            <ac:spMk id="6" creationId="{8F115497-F4F8-EA9A-9B3C-C157BF91E4D8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47.540" v="36" actId="1076"/>
          <ac:spMkLst>
            <pc:docMk/>
            <pc:sldMk cId="2983352342" sldId="256"/>
            <ac:spMk id="7" creationId="{72C33C0E-BE62-3F41-AEA3-D8B8D5DB3D7F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37.431" v="30" actId="1076"/>
          <ac:spMkLst>
            <pc:docMk/>
            <pc:sldMk cId="2983352342" sldId="256"/>
            <ac:spMk id="8" creationId="{DC7CA8AF-FDF6-970B-7F59-FCB0F8F3369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27.478" v="26" actId="1076"/>
          <ac:spMkLst>
            <pc:docMk/>
            <pc:sldMk cId="2983352342" sldId="256"/>
            <ac:spMk id="9" creationId="{31C0A119-3FF3-B627-0A1F-14D01C25784A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30.555" v="27" actId="1076"/>
          <ac:spMkLst>
            <pc:docMk/>
            <pc:sldMk cId="2983352342" sldId="256"/>
            <ac:spMk id="10" creationId="{C9131CF7-12BB-BB15-5D6A-79D10BB8210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33.402" v="50" actId="1076"/>
          <ac:spMkLst>
            <pc:docMk/>
            <pc:sldMk cId="2983352342" sldId="256"/>
            <ac:spMk id="11" creationId="{DC026F40-27A6-AAAE-6F84-92253B5EC87C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56.262" v="59" actId="1076"/>
          <ac:spMkLst>
            <pc:docMk/>
            <pc:sldMk cId="2983352342" sldId="256"/>
            <ac:spMk id="17" creationId="{E90C72AF-6107-7DB3-4CEF-C5D549EA8465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54.012" v="58" actId="1076"/>
          <ac:spMkLst>
            <pc:docMk/>
            <pc:sldMk cId="2983352342" sldId="256"/>
            <ac:spMk id="18" creationId="{CFCD7BD4-A8E8-3A3C-11E7-FDC7AF2F72A9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51.637" v="57" actId="1076"/>
          <ac:spMkLst>
            <pc:docMk/>
            <pc:sldMk cId="2983352342" sldId="256"/>
            <ac:spMk id="19" creationId="{73AE5FA7-05DC-8A06-917E-CD44DD16102B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47.199" v="56" actId="1076"/>
          <ac:spMkLst>
            <pc:docMk/>
            <pc:sldMk cId="2983352342" sldId="256"/>
            <ac:spMk id="20" creationId="{CECED001-3EF2-CBDB-EE48-261263DF46E3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32.493" v="28" actId="1076"/>
          <ac:spMkLst>
            <pc:docMk/>
            <pc:sldMk cId="2983352342" sldId="256"/>
            <ac:spMk id="21" creationId="{721C3C2A-A7A0-5B51-AB42-7D3E657D10D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17.586" v="23" actId="1076"/>
          <ac:spMkLst>
            <pc:docMk/>
            <pc:sldMk cId="2983352342" sldId="256"/>
            <ac:spMk id="22" creationId="{6607DF3B-B989-17BB-1BF8-426AC88333C9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44.668" v="55" actId="1076"/>
          <ac:spMkLst>
            <pc:docMk/>
            <pc:sldMk cId="2983352342" sldId="256"/>
            <ac:spMk id="23" creationId="{65AB82D2-14D0-CF84-4759-1D43521C0AAD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39.355" v="53" actId="1076"/>
          <ac:spMkLst>
            <pc:docMk/>
            <pc:sldMk cId="2983352342" sldId="256"/>
            <ac:spMk id="24" creationId="{5CDBE74A-DE98-0DA6-72C6-2463E2D9AA5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15.196" v="22" actId="1076"/>
          <ac:spMkLst>
            <pc:docMk/>
            <pc:sldMk cId="2983352342" sldId="256"/>
            <ac:spMk id="26" creationId="{EAA25F11-E5C3-C5FB-CF73-2B49D9B0769F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2:43.726" v="10" actId="1076"/>
          <ac:spMkLst>
            <pc:docMk/>
            <pc:sldMk cId="2983352342" sldId="256"/>
            <ac:spMk id="27" creationId="{62FB245F-CC15-F863-CE1E-5FEFC0E31CB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30.902" v="49" actId="1076"/>
          <ac:spMkLst>
            <pc:docMk/>
            <pc:sldMk cId="2983352342" sldId="256"/>
            <ac:spMk id="47" creationId="{A88CA656-8557-A027-E4F5-6BAFDA72C1D4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26.965" v="48" actId="1076"/>
          <ac:spMkLst>
            <pc:docMk/>
            <pc:sldMk cId="2983352342" sldId="256"/>
            <ac:spMk id="49" creationId="{D914F43B-42BB-E925-B017-D22CDA24DD5D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23.120" v="47" actId="1076"/>
          <ac:spMkLst>
            <pc:docMk/>
            <pc:sldMk cId="2983352342" sldId="256"/>
            <ac:spMk id="50" creationId="{55A760E7-11E0-039E-7077-C06261FEBCD1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19.339" v="46" actId="1076"/>
          <ac:spMkLst>
            <pc:docMk/>
            <pc:sldMk cId="2983352342" sldId="256"/>
            <ac:spMk id="52" creationId="{B134DA00-5A61-1D99-52F3-F905916AACE7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10.963" v="43" actId="1076"/>
          <ac:spMkLst>
            <pc:docMk/>
            <pc:sldMk cId="2983352342" sldId="256"/>
            <ac:spMk id="53" creationId="{FDAC607A-66DB-1DF5-8731-3ABF6720001D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4:08.119" v="42" actId="1076"/>
          <ac:spMkLst>
            <pc:docMk/>
            <pc:sldMk cId="2983352342" sldId="256"/>
            <ac:spMk id="55" creationId="{BC3AA19B-B6D8-C3E3-EDBF-77FF2D05EA20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57.682" v="40" actId="1076"/>
          <ac:spMkLst>
            <pc:docMk/>
            <pc:sldMk cId="2983352342" sldId="256"/>
            <ac:spMk id="57" creationId="{A6440948-D718-37A2-2E19-DA4462BDFCC8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10.945" v="20" actId="1076"/>
          <ac:spMkLst>
            <pc:docMk/>
            <pc:sldMk cId="2983352342" sldId="256"/>
            <ac:spMk id="60" creationId="{51AC007B-FCCF-F48C-C6C1-324E160EA2D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06.320" v="18" actId="1076"/>
          <ac:spMkLst>
            <pc:docMk/>
            <pc:sldMk cId="2983352342" sldId="256"/>
            <ac:spMk id="62" creationId="{A91D001F-4D42-9429-257D-4FE17BD9808E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02.367" v="17" actId="1076"/>
          <ac:spMkLst>
            <pc:docMk/>
            <pc:sldMk cId="2983352342" sldId="256"/>
            <ac:spMk id="63" creationId="{2A7FCBA9-FCC2-C3B0-B3C9-07F8E55D6951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2:57.085" v="15" actId="1076"/>
          <ac:spMkLst>
            <pc:docMk/>
            <pc:sldMk cId="2983352342" sldId="256"/>
            <ac:spMk id="64" creationId="{28EC200F-6134-B42E-5725-B0F1A59F9C6E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2:53.913" v="14" actId="1076"/>
          <ac:spMkLst>
            <pc:docMk/>
            <pc:sldMk cId="2983352342" sldId="256"/>
            <ac:spMk id="65" creationId="{33AE1493-C7FB-814F-F93B-CEBA5348C784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2:51.398" v="13" actId="1076"/>
          <ac:spMkLst>
            <pc:docMk/>
            <pc:sldMk cId="2983352342" sldId="256"/>
            <ac:spMk id="66" creationId="{F84E4755-D1E0-364E-703E-04D2DD7FDBC6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2:46.304" v="11" actId="1076"/>
          <ac:spMkLst>
            <pc:docMk/>
            <pc:sldMk cId="2983352342" sldId="256"/>
            <ac:spMk id="67" creationId="{0609B46F-D3F8-561A-5D92-BD0B4E8FC518}"/>
          </ac:spMkLst>
        </pc:spChg>
        <pc:spChg chg="mod">
          <ac:chgData name="Leonie Waring" userId="S::lwaring@burnley-ept.com::cf30d76d-5e07-4af3-bd95-95439a99097f" providerId="AD" clId="Web-{8CF44EAB-5478-1957-E89A-374EDF47748E}" dt="2025-06-03T12:33:53.025" v="38" actId="1076"/>
          <ac:spMkLst>
            <pc:docMk/>
            <pc:sldMk cId="2983352342" sldId="256"/>
            <ac:spMk id="80" creationId="{AEDBB1E2-9857-2A81-17B8-3D090A401DA9}"/>
          </ac:spMkLst>
        </pc:spChg>
        <pc:grpChg chg="mod">
          <ac:chgData name="Leonie Waring" userId="S::lwaring@burnley-ept.com::cf30d76d-5e07-4af3-bd95-95439a99097f" providerId="AD" clId="Web-{8CF44EAB-5478-1957-E89A-374EDF47748E}" dt="2025-06-03T12:33:44.540" v="35" actId="1076"/>
          <ac:grpSpMkLst>
            <pc:docMk/>
            <pc:sldMk cId="2983352342" sldId="256"/>
            <ac:grpSpMk id="255" creationId="{00000000-0000-0000-0000-000000000000}"/>
          </ac:grpSpMkLst>
        </pc:grpChg>
        <pc:picChg chg="mod">
          <ac:chgData name="Leonie Waring" userId="S::lwaring@burnley-ept.com::cf30d76d-5e07-4af3-bd95-95439a99097f" providerId="AD" clId="Web-{8CF44EAB-5478-1957-E89A-374EDF47748E}" dt="2025-06-03T12:34:41.480" v="54" actId="1076"/>
          <ac:picMkLst>
            <pc:docMk/>
            <pc:sldMk cId="2983352342" sldId="256"/>
            <ac:picMk id="41" creationId="{3E4AE8AC-EDB1-D2F2-608A-01F55F72114E}"/>
          </ac:picMkLst>
        </pc:picChg>
        <pc:picChg chg="mod">
          <ac:chgData name="Leonie Waring" userId="S::lwaring@burnley-ept.com::cf30d76d-5e07-4af3-bd95-95439a99097f" providerId="AD" clId="Web-{8CF44EAB-5478-1957-E89A-374EDF47748E}" dt="2025-06-03T12:34:04.901" v="41" actId="1076"/>
          <ac:picMkLst>
            <pc:docMk/>
            <pc:sldMk cId="2983352342" sldId="256"/>
            <ac:picMk id="56" creationId="{A3980FB5-9382-8749-D7C0-2ADF71C6820F}"/>
          </ac:picMkLst>
        </pc:picChg>
        <pc:picChg chg="mod">
          <ac:chgData name="Leonie Waring" userId="S::lwaring@burnley-ept.com::cf30d76d-5e07-4af3-bd95-95439a99097f" providerId="AD" clId="Web-{8CF44EAB-5478-1957-E89A-374EDF47748E}" dt="2025-06-03T12:33:38.478" v="31" actId="1076"/>
          <ac:picMkLst>
            <pc:docMk/>
            <pc:sldMk cId="2983352342" sldId="256"/>
            <ac:picMk id="58" creationId="{4813A19C-298A-A865-D173-99611E2F10C9}"/>
          </ac:picMkLst>
        </pc:picChg>
        <pc:picChg chg="mod">
          <ac:chgData name="Leonie Waring" userId="S::lwaring@burnley-ept.com::cf30d76d-5e07-4af3-bd95-95439a99097f" providerId="AD" clId="Web-{8CF44EAB-5478-1957-E89A-374EDF47748E}" dt="2025-06-03T12:33:12.930" v="21" actId="1076"/>
          <ac:picMkLst>
            <pc:docMk/>
            <pc:sldMk cId="2983352342" sldId="256"/>
            <ac:picMk id="59" creationId="{F5277DB9-A071-A694-ECFD-0FD39D9833CB}"/>
          </ac:picMkLst>
        </pc:picChg>
        <pc:picChg chg="mod">
          <ac:chgData name="Leonie Waring" userId="S::lwaring@burnley-ept.com::cf30d76d-5e07-4af3-bd95-95439a99097f" providerId="AD" clId="Web-{8CF44EAB-5478-1957-E89A-374EDF47748E}" dt="2025-06-03T12:32:48.991" v="12" actId="1076"/>
          <ac:picMkLst>
            <pc:docMk/>
            <pc:sldMk cId="2983352342" sldId="256"/>
            <ac:picMk id="68" creationId="{D4D98ACF-02C4-012F-70C5-BF6409E949C0}"/>
          </ac:picMkLst>
        </pc:picChg>
      </pc:sldChg>
    </pc:docChg>
  </pc:docChgLst>
  <pc:docChgLst>
    <pc:chgData clId="Web-{C2C5FAB4-09A2-1E66-AF2D-E116861F9D9A}"/>
    <pc:docChg chg="modSld">
      <pc:chgData name="" userId="" providerId="" clId="Web-{C2C5FAB4-09A2-1E66-AF2D-E116861F9D9A}" dt="2023-06-20T19:43:07.213" v="5" actId="20577"/>
      <pc:docMkLst>
        <pc:docMk/>
      </pc:docMkLst>
      <pc:sldChg chg="modSp">
        <pc:chgData name="" userId="" providerId="" clId="Web-{C2C5FAB4-09A2-1E66-AF2D-E116861F9D9A}" dt="2023-06-20T19:43:07.213" v="5" actId="20577"/>
        <pc:sldMkLst>
          <pc:docMk/>
          <pc:sldMk cId="2983352342" sldId="256"/>
        </pc:sldMkLst>
        <pc:spChg chg="mod">
          <ac:chgData name="" userId="" providerId="" clId="Web-{C2C5FAB4-09A2-1E66-AF2D-E116861F9D9A}" dt="2023-06-20T19:43:07.213" v="5" actId="20577"/>
          <ac:spMkLst>
            <pc:docMk/>
            <pc:sldMk cId="2983352342" sldId="256"/>
            <ac:spMk id="82" creationId="{F29314A7-66DA-8208-A047-6B0DC9E7F9EF}"/>
          </ac:spMkLst>
        </pc:spChg>
      </pc:sldChg>
    </pc:docChg>
  </pc:docChgLst>
  <pc:docChgLst>
    <pc:chgData name="Leonie Waring" userId="S::leonie.waring@burnleyhigh.com::cf30d76d-5e07-4af3-bd95-95439a99097f" providerId="AD" clId="Web-{FFB3FA40-E0B6-9039-50D1-AB00747D8259}"/>
    <pc:docChg chg="addSld delSld modSld">
      <pc:chgData name="Leonie Waring" userId="S::leonie.waring@burnleyhigh.com::cf30d76d-5e07-4af3-bd95-95439a99097f" providerId="AD" clId="Web-{FFB3FA40-E0B6-9039-50D1-AB00747D8259}" dt="2024-07-05T13:59:12.643" v="482"/>
      <pc:docMkLst>
        <pc:docMk/>
      </pc:docMkLst>
      <pc:sldChg chg="addSp delSp modSp">
        <pc:chgData name="Leonie Waring" userId="S::leonie.waring@burnleyhigh.com::cf30d76d-5e07-4af3-bd95-95439a99097f" providerId="AD" clId="Web-{FFB3FA40-E0B6-9039-50D1-AB00747D8259}" dt="2024-07-05T13:59:12.643" v="482"/>
        <pc:sldMkLst>
          <pc:docMk/>
          <pc:sldMk cId="2983352342" sldId="256"/>
        </pc:sldMkLst>
        <pc:spChg chg="add mod">
          <ac:chgData name="Leonie Waring" userId="S::leonie.waring@burnleyhigh.com::cf30d76d-5e07-4af3-bd95-95439a99097f" providerId="AD" clId="Web-{FFB3FA40-E0B6-9039-50D1-AB00747D8259}" dt="2024-07-05T13:55:50.994" v="409" actId="1076"/>
          <ac:spMkLst>
            <pc:docMk/>
            <pc:sldMk cId="2983352342" sldId="256"/>
            <ac:spMk id="3" creationId="{92C47AF9-8CC7-28C2-2269-E0312E87729E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53.448" v="410" actId="1076"/>
          <ac:spMkLst>
            <pc:docMk/>
            <pc:sldMk cId="2983352342" sldId="256"/>
            <ac:spMk id="5" creationId="{AEDBB1E2-9857-2A81-17B8-3D090A401DA9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56.245" v="411" actId="1076"/>
          <ac:spMkLst>
            <pc:docMk/>
            <pc:sldMk cId="2983352342" sldId="256"/>
            <ac:spMk id="6" creationId="{8F115497-F4F8-EA9A-9B3C-C157BF91E4D8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57.682" v="412" actId="1076"/>
          <ac:spMkLst>
            <pc:docMk/>
            <pc:sldMk cId="2983352342" sldId="256"/>
            <ac:spMk id="7" creationId="{72C33C0E-BE62-3F41-AEA3-D8B8D5DB3D7F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48:00.070" v="248" actId="1076"/>
          <ac:spMkLst>
            <pc:docMk/>
            <pc:sldMk cId="2983352342" sldId="256"/>
            <ac:spMk id="8" creationId="{DC7CA8AF-FDF6-970B-7F59-FCB0F8F3369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48:04.742" v="250" actId="1076"/>
          <ac:spMkLst>
            <pc:docMk/>
            <pc:sldMk cId="2983352342" sldId="256"/>
            <ac:spMk id="9" creationId="{31C0A119-3FF3-B627-0A1F-14D01C25784A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48:10.852" v="252" actId="1076"/>
          <ac:spMkLst>
            <pc:docMk/>
            <pc:sldMk cId="2983352342" sldId="256"/>
            <ac:spMk id="10" creationId="{C9131CF7-12BB-BB15-5D6A-79D10BB8210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11.977" v="393" actId="1076"/>
          <ac:spMkLst>
            <pc:docMk/>
            <pc:sldMk cId="2983352342" sldId="256"/>
            <ac:spMk id="11" creationId="{DC026F40-27A6-AAAE-6F84-92253B5EC87C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14.040" v="394" actId="1076"/>
          <ac:spMkLst>
            <pc:docMk/>
            <pc:sldMk cId="2983352342" sldId="256"/>
            <ac:spMk id="12" creationId="{A9869D48-E1EF-A75C-0C94-693CBC17FA25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17.524" v="396" actId="1076"/>
          <ac:spMkLst>
            <pc:docMk/>
            <pc:sldMk cId="2983352342" sldId="256"/>
            <ac:spMk id="13" creationId="{7A1450AE-2312-6110-D818-EFD3D07821C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28.744" v="399" actId="1076"/>
          <ac:spMkLst>
            <pc:docMk/>
            <pc:sldMk cId="2983352342" sldId="256"/>
            <ac:spMk id="15" creationId="{390D92EC-108B-7493-9895-B6DF8F17EC48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31.759" v="400" actId="1076"/>
          <ac:spMkLst>
            <pc:docMk/>
            <pc:sldMk cId="2983352342" sldId="256"/>
            <ac:spMk id="16" creationId="{9B0E086B-EAF3-6DAF-43A3-1C7499631C05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33.556" v="401" actId="1076"/>
          <ac:spMkLst>
            <pc:docMk/>
            <pc:sldMk cId="2983352342" sldId="256"/>
            <ac:spMk id="17" creationId="{845399D4-973E-C5FF-64D6-677FF0606AA1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35.619" v="402" actId="1076"/>
          <ac:spMkLst>
            <pc:docMk/>
            <pc:sldMk cId="2983352342" sldId="256"/>
            <ac:spMk id="18" creationId="{F890C8D6-5740-0627-5E5E-AD44E33FDF2E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38.541" v="403" actId="1076"/>
          <ac:spMkLst>
            <pc:docMk/>
            <pc:sldMk cId="2983352342" sldId="256"/>
            <ac:spMk id="19" creationId="{2268D011-5534-95B3-7720-AF33D46B1B67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5:40.588" v="404" actId="1076"/>
          <ac:spMkLst>
            <pc:docMk/>
            <pc:sldMk cId="2983352342" sldId="256"/>
            <ac:spMk id="20" creationId="{93124B49-38A4-7FBD-F94B-CF6A7E2B93A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48:16.805" v="254" actId="1076"/>
          <ac:spMkLst>
            <pc:docMk/>
            <pc:sldMk cId="2983352342" sldId="256"/>
            <ac:spMk id="21" creationId="{721C3C2A-A7A0-5B51-AB42-7D3E657D10D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48:21.290" v="256" actId="1076"/>
          <ac:spMkLst>
            <pc:docMk/>
            <pc:sldMk cId="2983352342" sldId="256"/>
            <ac:spMk id="22" creationId="{6607DF3B-B989-17BB-1BF8-426AC88333C9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48:38.181" v="262" actId="1076"/>
          <ac:spMkLst>
            <pc:docMk/>
            <pc:sldMk cId="2983352342" sldId="256"/>
            <ac:spMk id="26" creationId="{EAA25F11-E5C3-C5FB-CF73-2B49D9B0769F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04.285" v="339" actId="1076"/>
          <ac:spMkLst>
            <pc:docMk/>
            <pc:sldMk cId="2983352342" sldId="256"/>
            <ac:spMk id="27" creationId="{62FB245F-CC15-F863-CE1E-5FEFC0E31CB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34.192" v="352" actId="1076"/>
          <ac:spMkLst>
            <pc:docMk/>
            <pc:sldMk cId="2983352342" sldId="256"/>
            <ac:spMk id="28" creationId="{BF592EBE-0D1D-AEAA-1CEF-11DB9524D71A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37.349" v="353" actId="1076"/>
          <ac:spMkLst>
            <pc:docMk/>
            <pc:sldMk cId="2983352342" sldId="256"/>
            <ac:spMk id="29" creationId="{3818906B-6C67-82E9-0173-08D7A7D95D82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41.318" v="355" actId="1076"/>
          <ac:spMkLst>
            <pc:docMk/>
            <pc:sldMk cId="2983352342" sldId="256"/>
            <ac:spMk id="30" creationId="{F51CE6C8-30AF-C971-22E0-1E5EB05C9EA2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46.708" v="356" actId="1076"/>
          <ac:spMkLst>
            <pc:docMk/>
            <pc:sldMk cId="2983352342" sldId="256"/>
            <ac:spMk id="31" creationId="{4C7CED19-3385-ED58-FA1F-ECE0E18D1166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46.740" v="357" actId="1076"/>
          <ac:spMkLst>
            <pc:docMk/>
            <pc:sldMk cId="2983352342" sldId="256"/>
            <ac:spMk id="32" creationId="{7ED14484-816A-4DB1-07BA-7DB9E19E3F42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46.787" v="358" actId="1076"/>
          <ac:spMkLst>
            <pc:docMk/>
            <pc:sldMk cId="2983352342" sldId="256"/>
            <ac:spMk id="33" creationId="{167166D3-7B9F-10BA-88A9-32EB080E5831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53.537" v="362" actId="1076"/>
          <ac:spMkLst>
            <pc:docMk/>
            <pc:sldMk cId="2983352342" sldId="256"/>
            <ac:spMk id="34" creationId="{D3F01268-4067-B00E-A8DC-B012F94F2747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3:49.209" v="360" actId="1076"/>
          <ac:spMkLst>
            <pc:docMk/>
            <pc:sldMk cId="2983352342" sldId="256"/>
            <ac:spMk id="35" creationId="{0FB8A6A1-89E0-C97B-9473-AEAC73274AF3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01.318" v="364" actId="1076"/>
          <ac:spMkLst>
            <pc:docMk/>
            <pc:sldMk cId="2983352342" sldId="256"/>
            <ac:spMk id="47" creationId="{7A53A79F-99AE-B1C9-24A7-7083A060CB73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03.709" v="365" actId="1076"/>
          <ac:spMkLst>
            <pc:docMk/>
            <pc:sldMk cId="2983352342" sldId="256"/>
            <ac:spMk id="48" creationId="{1E48C50F-0BFB-3169-95CD-78249EAE3849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07.131" v="366" actId="1076"/>
          <ac:spMkLst>
            <pc:docMk/>
            <pc:sldMk cId="2983352342" sldId="256"/>
            <ac:spMk id="49" creationId="{17846A4A-29CA-148F-593B-6636D7852F2D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09.584" v="367" actId="1076"/>
          <ac:spMkLst>
            <pc:docMk/>
            <pc:sldMk cId="2983352342" sldId="256"/>
            <ac:spMk id="50" creationId="{77CFB70E-319D-8EA8-7FCD-2B70B3600AB6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16.741" v="371" actId="1076"/>
          <ac:spMkLst>
            <pc:docMk/>
            <pc:sldMk cId="2983352342" sldId="256"/>
            <ac:spMk id="52" creationId="{CD03BAB7-380F-3487-75C9-A29ABC2D739E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20.382" v="373"/>
          <ac:spMkLst>
            <pc:docMk/>
            <pc:sldMk cId="2983352342" sldId="256"/>
            <ac:spMk id="53" creationId="{413D60D5-95B2-B507-0271-FD14DFDB575A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6:32.840" v="419" actId="1076"/>
          <ac:spMkLst>
            <pc:docMk/>
            <pc:sldMk cId="2983352342" sldId="256"/>
            <ac:spMk id="54" creationId="{90F0FA75-5860-783A-A1C4-9CF71A768A16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25.335" v="375" actId="1076"/>
          <ac:spMkLst>
            <pc:docMk/>
            <pc:sldMk cId="2983352342" sldId="256"/>
            <ac:spMk id="55" creationId="{B35B680C-4947-6419-5052-C481A3ADF159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27.585" v="376" actId="1076"/>
          <ac:spMkLst>
            <pc:docMk/>
            <pc:sldMk cId="2983352342" sldId="256"/>
            <ac:spMk id="56" creationId="{AF79373D-36B1-EABB-21DB-87639B2CE0BA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30.491" v="377" actId="1076"/>
          <ac:spMkLst>
            <pc:docMk/>
            <pc:sldMk cId="2983352342" sldId="256"/>
            <ac:spMk id="57" creationId="{56DAB19F-C166-D9D2-4FE9-8361D136EAFA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36.242" v="379" actId="1076"/>
          <ac:spMkLst>
            <pc:docMk/>
            <pc:sldMk cId="2983352342" sldId="256"/>
            <ac:spMk id="60" creationId="{9CCC4521-F5F5-A4AB-010C-F39089015A4B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44.539" v="382" actId="1076"/>
          <ac:spMkLst>
            <pc:docMk/>
            <pc:sldMk cId="2983352342" sldId="256"/>
            <ac:spMk id="61" creationId="{2FD2F34E-DE21-C622-99EB-6F6F390B7F82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47.883" v="383" actId="1076"/>
          <ac:spMkLst>
            <pc:docMk/>
            <pc:sldMk cId="2983352342" sldId="256"/>
            <ac:spMk id="62" creationId="{8A90AB33-D201-8BBA-97D9-29226B7B5401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51.430" v="384" actId="1076"/>
          <ac:spMkLst>
            <pc:docMk/>
            <pc:sldMk cId="2983352342" sldId="256"/>
            <ac:spMk id="63" creationId="{9BFE3E09-8604-D4AB-B48F-D1A0028E3053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54.274" v="385" actId="1076"/>
          <ac:spMkLst>
            <pc:docMk/>
            <pc:sldMk cId="2983352342" sldId="256"/>
            <ac:spMk id="64" creationId="{5D69D4EF-133C-5F12-1E7E-DAB9916CC681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59.602" v="388" actId="1076"/>
          <ac:spMkLst>
            <pc:docMk/>
            <pc:sldMk cId="2983352342" sldId="256"/>
            <ac:spMk id="65" creationId="{4F4DF1D2-3904-FEEA-42B7-D68AB1C442F3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5:03.055" v="389" actId="1076"/>
          <ac:spMkLst>
            <pc:docMk/>
            <pc:sldMk cId="2983352342" sldId="256"/>
            <ac:spMk id="66" creationId="{2AB82FCD-1E28-8910-CFFF-057171BDFC8C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5:05.586" v="390" actId="1076"/>
          <ac:spMkLst>
            <pc:docMk/>
            <pc:sldMk cId="2983352342" sldId="256"/>
            <ac:spMk id="67" creationId="{3365A4DF-3F43-898B-D293-2FCF8D7CFDF1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8:58.877" v="478" actId="1076"/>
          <ac:spMkLst>
            <pc:docMk/>
            <pc:sldMk cId="2983352342" sldId="256"/>
            <ac:spMk id="69" creationId="{DB31DAF4-9415-D4F1-2791-A62D8F14363D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8:56.751" v="477" actId="1076"/>
          <ac:spMkLst>
            <pc:docMk/>
            <pc:sldMk cId="2983352342" sldId="256"/>
            <ac:spMk id="70" creationId="{A644D364-40DF-98B1-4D29-727B90F25B2C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8:54.783" v="476" actId="1076"/>
          <ac:spMkLst>
            <pc:docMk/>
            <pc:sldMk cId="2983352342" sldId="256"/>
            <ac:spMk id="71" creationId="{9AB5AA3E-2D49-BF92-E4E2-307189C17E85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8:53.376" v="475" actId="1076"/>
          <ac:spMkLst>
            <pc:docMk/>
            <pc:sldMk cId="2983352342" sldId="256"/>
            <ac:spMk id="72" creationId="{46932329-BAD6-87AF-EC7F-82C16741DF2A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8:51.204" v="474" actId="1076"/>
          <ac:spMkLst>
            <pc:docMk/>
            <pc:sldMk cId="2983352342" sldId="256"/>
            <ac:spMk id="73" creationId="{F3AD1D4D-3698-D115-ECA4-B7DDB209BF5A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8:49.767" v="473" actId="1076"/>
          <ac:spMkLst>
            <pc:docMk/>
            <pc:sldMk cId="2983352342" sldId="256"/>
            <ac:spMk id="74" creationId="{C22ECB77-FE02-8B49-73D9-85B066EC09AF}"/>
          </ac:spMkLst>
        </pc:spChg>
        <pc:spChg chg="add mod">
          <ac:chgData name="Leonie Waring" userId="S::leonie.waring@burnleyhigh.com::cf30d76d-5e07-4af3-bd95-95439a99097f" providerId="AD" clId="Web-{FFB3FA40-E0B6-9039-50D1-AB00747D8259}" dt="2024-07-05T13:59:09.783" v="481"/>
          <ac:spMkLst>
            <pc:docMk/>
            <pc:sldMk cId="2983352342" sldId="256"/>
            <ac:spMk id="75" creationId="{8EB22705-E245-A1D0-1D78-796A54506FEC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3:58.975" v="363" actId="1076"/>
          <ac:spMkLst>
            <pc:docMk/>
            <pc:sldMk cId="2983352342" sldId="256"/>
            <ac:spMk id="118" creationId="{7C8056A6-F3AE-4511-BD6E-A106597C347F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4:42.242" v="381" actId="1076"/>
          <ac:spMkLst>
            <pc:docMk/>
            <pc:sldMk cId="2983352342" sldId="256"/>
            <ac:spMk id="273" creationId="{00000000-0000-0000-0000-000000000000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5:22.181" v="398" actId="14100"/>
          <ac:spMkLst>
            <pc:docMk/>
            <pc:sldMk cId="2983352342" sldId="256"/>
            <ac:spMk id="296" creationId="{00000000-0000-0000-0000-000000000000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5:45.213" v="406" actId="1076"/>
          <ac:spMkLst>
            <pc:docMk/>
            <pc:sldMk cId="2983352342" sldId="256"/>
            <ac:spMk id="299" creationId="{00000000-0000-0000-0000-000000000000}"/>
          </ac:spMkLst>
        </pc:spChg>
        <pc:spChg chg="mod">
          <ac:chgData name="Leonie Waring" userId="S::leonie.waring@burnleyhigh.com::cf30d76d-5e07-4af3-bd95-95439a99097f" providerId="AD" clId="Web-{FFB3FA40-E0B6-9039-50D1-AB00747D8259}" dt="2024-07-05T13:52:54.925" v="335" actId="1076"/>
          <ac:spMkLst>
            <pc:docMk/>
            <pc:sldMk cId="2983352342" sldId="256"/>
            <ac:spMk id="302" creationId="{00000000-0000-0000-0000-000000000000}"/>
          </ac:spMkLst>
        </pc:spChg>
        <pc:spChg chg="del">
          <ac:chgData name="Leonie Waring" userId="S::leonie.waring@burnleyhigh.com::cf30d76d-5e07-4af3-bd95-95439a99097f" providerId="AD" clId="Web-{FFB3FA40-E0B6-9039-50D1-AB00747D8259}" dt="2024-07-05T13:59:12.643" v="482"/>
          <ac:spMkLst>
            <pc:docMk/>
            <pc:sldMk cId="2983352342" sldId="256"/>
            <ac:spMk id="328" creationId="{00000000-0000-0000-0000-000000000000}"/>
          </ac:spMkLst>
        </pc:spChg>
        <pc:picChg chg="add mod">
          <ac:chgData name="Leonie Waring" userId="S::leonie.waring@burnleyhigh.com::cf30d76d-5e07-4af3-bd95-95439a99097f" providerId="AD" clId="Web-{FFB3FA40-E0B6-9039-50D1-AB00747D8259}" dt="2024-07-05T13:55:15.618" v="395" actId="1076"/>
          <ac:picMkLst>
            <pc:docMk/>
            <pc:sldMk cId="2983352342" sldId="256"/>
            <ac:picMk id="14" creationId="{A50B5841-BF3E-C27A-4D0E-9630DD9C24B8}"/>
          </ac:picMkLst>
        </pc:picChg>
        <pc:picChg chg="add mod">
          <ac:chgData name="Leonie Waring" userId="S::leonie.waring@burnleyhigh.com::cf30d76d-5e07-4af3-bd95-95439a99097f" providerId="AD" clId="Web-{FFB3FA40-E0B6-9039-50D1-AB00747D8259}" dt="2024-07-05T13:47:33.163" v="240" actId="1076"/>
          <ac:picMkLst>
            <pc:docMk/>
            <pc:sldMk cId="2983352342" sldId="256"/>
            <ac:picMk id="23" creationId="{4EF7FCBB-BE93-33C0-597E-E25715E19176}"/>
          </ac:picMkLst>
        </pc:picChg>
        <pc:picChg chg="add mod">
          <ac:chgData name="Leonie Waring" userId="S::leonie.waring@burnleyhigh.com::cf30d76d-5e07-4af3-bd95-95439a99097f" providerId="AD" clId="Web-{FFB3FA40-E0B6-9039-50D1-AB00747D8259}" dt="2024-07-05T13:55:42.182" v="405" actId="1076"/>
          <ac:picMkLst>
            <pc:docMk/>
            <pc:sldMk cId="2983352342" sldId="256"/>
            <ac:picMk id="24" creationId="{99B6FA7A-F916-342C-355A-E2D7BEB6FE55}"/>
          </ac:picMkLst>
        </pc:picChg>
        <pc:picChg chg="add mod">
          <ac:chgData name="Leonie Waring" userId="S::leonie.waring@burnleyhigh.com::cf30d76d-5e07-4af3-bd95-95439a99097f" providerId="AD" clId="Web-{FFB3FA40-E0B6-9039-50D1-AB00747D8259}" dt="2024-07-05T13:48:41.525" v="263" actId="1076"/>
          <ac:picMkLst>
            <pc:docMk/>
            <pc:sldMk cId="2983352342" sldId="256"/>
            <ac:picMk id="25" creationId="{433CA9E0-314C-FB4C-4F1D-0D1A09A93254}"/>
          </ac:picMkLst>
        </pc:picChg>
        <pc:picChg chg="add mod">
          <ac:chgData name="Leonie Waring" userId="S::leonie.waring@burnleyhigh.com::cf30d76d-5e07-4af3-bd95-95439a99097f" providerId="AD" clId="Web-{FFB3FA40-E0B6-9039-50D1-AB00747D8259}" dt="2024-07-05T13:53:50.802" v="361" actId="1076"/>
          <ac:picMkLst>
            <pc:docMk/>
            <pc:sldMk cId="2983352342" sldId="256"/>
            <ac:picMk id="43" creationId="{EEC65D69-0FA1-5992-940D-806EDA262C41}"/>
          </ac:picMkLst>
        </pc:picChg>
        <pc:picChg chg="add mod">
          <ac:chgData name="Leonie Waring" userId="S::leonie.waring@burnleyhigh.com::cf30d76d-5e07-4af3-bd95-95439a99097f" providerId="AD" clId="Web-{FFB3FA40-E0B6-9039-50D1-AB00747D8259}" dt="2024-07-05T13:53:39.536" v="354" actId="1076"/>
          <ac:picMkLst>
            <pc:docMk/>
            <pc:sldMk cId="2983352342" sldId="256"/>
            <ac:picMk id="51" creationId="{C0059714-26E9-BA9F-7C9A-FC0669ED1642}"/>
          </ac:picMkLst>
        </pc:picChg>
        <pc:picChg chg="mod">
          <ac:chgData name="Leonie Waring" userId="S::leonie.waring@burnleyhigh.com::cf30d76d-5e07-4af3-bd95-95439a99097f" providerId="AD" clId="Web-{FFB3FA40-E0B6-9039-50D1-AB00747D8259}" dt="2024-07-05T13:54:21.991" v="374" actId="1076"/>
          <ac:picMkLst>
            <pc:docMk/>
            <pc:sldMk cId="2983352342" sldId="256"/>
            <ac:picMk id="58" creationId="{83F17E0B-126B-2DD1-A860-8453ED53FEF1}"/>
          </ac:picMkLst>
        </pc:picChg>
        <pc:picChg chg="mod">
          <ac:chgData name="Leonie Waring" userId="S::leonie.waring@burnleyhigh.com::cf30d76d-5e07-4af3-bd95-95439a99097f" providerId="AD" clId="Web-{FFB3FA40-E0B6-9039-50D1-AB00747D8259}" dt="2024-07-05T13:54:37.992" v="380" actId="1076"/>
          <ac:picMkLst>
            <pc:docMk/>
            <pc:sldMk cId="2983352342" sldId="256"/>
            <ac:picMk id="59" creationId="{11612558-FDF6-7C5A-AB0F-AD69C19FBFBF}"/>
          </ac:picMkLst>
        </pc:picChg>
        <pc:picChg chg="mod">
          <ac:chgData name="Leonie Waring" userId="S::leonie.waring@burnleyhigh.com::cf30d76d-5e07-4af3-bd95-95439a99097f" providerId="AD" clId="Web-{FFB3FA40-E0B6-9039-50D1-AB00747D8259}" dt="2024-07-05T13:55:07.727" v="391" actId="1076"/>
          <ac:picMkLst>
            <pc:docMk/>
            <pc:sldMk cId="2983352342" sldId="256"/>
            <ac:picMk id="68" creationId="{C460EF4B-12BE-E86B-A275-832DCB40C801}"/>
          </ac:picMkLst>
        </pc:picChg>
      </pc:sldChg>
      <pc:sldChg chg="add del replId">
        <pc:chgData name="Leonie Waring" userId="S::leonie.waring@burnleyhigh.com::cf30d76d-5e07-4af3-bd95-95439a99097f" providerId="AD" clId="Web-{FFB3FA40-E0B6-9039-50D1-AB00747D8259}" dt="2024-07-05T13:56:50.981" v="425"/>
        <pc:sldMkLst>
          <pc:docMk/>
          <pc:sldMk cId="620485301" sldId="257"/>
        </pc:sldMkLst>
      </pc:sldChg>
    </pc:docChg>
  </pc:docChgLst>
  <pc:docChgLst>
    <pc:chgData name="Leonie Waring" userId="S::lwaring@burnley-ept.com::cf30d76d-5e07-4af3-bd95-95439a99097f" providerId="AD" clId="Web-{9F2686C4-3520-D868-5808-A5ADF0B7D65A}"/>
    <pc:docChg chg="modSld">
      <pc:chgData name="Leonie Waring" userId="S::lwaring@burnley-ept.com::cf30d76d-5e07-4af3-bd95-95439a99097f" providerId="AD" clId="Web-{9F2686C4-3520-D868-5808-A5ADF0B7D65A}" dt="2025-06-10T06:25:55.733" v="7"/>
      <pc:docMkLst>
        <pc:docMk/>
      </pc:docMkLst>
      <pc:sldChg chg="addSp delSp modSp">
        <pc:chgData name="Leonie Waring" userId="S::lwaring@burnley-ept.com::cf30d76d-5e07-4af3-bd95-95439a99097f" providerId="AD" clId="Web-{9F2686C4-3520-D868-5808-A5ADF0B7D65A}" dt="2025-06-10T06:25:55.733" v="7"/>
        <pc:sldMkLst>
          <pc:docMk/>
          <pc:sldMk cId="2983352342" sldId="256"/>
        </pc:sldMkLst>
        <pc:picChg chg="add del mod">
          <ac:chgData name="Leonie Waring" userId="S::lwaring@burnley-ept.com::cf30d76d-5e07-4af3-bd95-95439a99097f" providerId="AD" clId="Web-{9F2686C4-3520-D868-5808-A5ADF0B7D65A}" dt="2025-06-10T06:25:55.733" v="7"/>
          <ac:picMkLst>
            <pc:docMk/>
            <pc:sldMk cId="2983352342" sldId="256"/>
            <ac:picMk id="13" creationId="{11283813-C3E1-4B10-529B-20D451C84CDF}"/>
          </ac:picMkLst>
        </pc:picChg>
      </pc:sldChg>
    </pc:docChg>
  </pc:docChgLst>
  <pc:docChgLst>
    <pc:chgData name="Leonie Waring" userId="S::leonie.waring@burnleyhigh.com::cf30d76d-5e07-4af3-bd95-95439a99097f" providerId="AD" clId="Web-{B2517A4B-CFA9-A0B5-B6D0-EEAD9C6F8401}"/>
    <pc:docChg chg="addSld delSld modSld">
      <pc:chgData name="Leonie Waring" userId="S::leonie.waring@burnleyhigh.com::cf30d76d-5e07-4af3-bd95-95439a99097f" providerId="AD" clId="Web-{B2517A4B-CFA9-A0B5-B6D0-EEAD9C6F8401}" dt="2024-07-05T07:58:37.175" v="446" actId="1076"/>
      <pc:docMkLst>
        <pc:docMk/>
      </pc:docMkLst>
      <pc:sldChg chg="addSp delSp modSp">
        <pc:chgData name="Leonie Waring" userId="S::leonie.waring@burnleyhigh.com::cf30d76d-5e07-4af3-bd95-95439a99097f" providerId="AD" clId="Web-{B2517A4B-CFA9-A0B5-B6D0-EEAD9C6F8401}" dt="2024-07-05T07:58:37.175" v="446" actId="1076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B2517A4B-CFA9-A0B5-B6D0-EEAD9C6F8401}" dt="2024-07-05T07:38:34.247" v="1" actId="20577"/>
          <ac:spMkLst>
            <pc:docMk/>
            <pc:sldMk cId="2983352342" sldId="256"/>
            <ac:spMk id="2" creationId="{00000000-0000-0000-0000-000000000000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40.374" v="10"/>
          <ac:spMkLst>
            <pc:docMk/>
            <pc:sldMk cId="2983352342" sldId="256"/>
            <ac:spMk id="3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6"/>
          <ac:spMkLst>
            <pc:docMk/>
            <pc:sldMk cId="2983352342" sldId="256"/>
            <ac:spMk id="5" creationId="{22C860D9-9375-B2A1-97A4-671091217E99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5"/>
          <ac:spMkLst>
            <pc:docMk/>
            <pc:sldMk cId="2983352342" sldId="256"/>
            <ac:spMk id="6" creationId="{86B083C2-05E8-6220-C9A3-AE0A57398CC7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4"/>
          <ac:spMkLst>
            <pc:docMk/>
            <pc:sldMk cId="2983352342" sldId="256"/>
            <ac:spMk id="8" creationId="{1C48B964-4A95-18DA-5CA6-8D158ECA19C7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3"/>
          <ac:spMkLst>
            <pc:docMk/>
            <pc:sldMk cId="2983352342" sldId="256"/>
            <ac:spMk id="9" creationId="{05426360-6172-97A6-0BC3-6B4B314C330E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2"/>
          <ac:spMkLst>
            <pc:docMk/>
            <pc:sldMk cId="2983352342" sldId="256"/>
            <ac:spMk id="10" creationId="{46E416CE-EA47-58EB-E473-19E72750DCC5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1"/>
          <ac:spMkLst>
            <pc:docMk/>
            <pc:sldMk cId="2983352342" sldId="256"/>
            <ac:spMk id="11" creationId="{643D710F-6108-A492-E1C7-986BD2AE5AD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40"/>
          <ac:spMkLst>
            <pc:docMk/>
            <pc:sldMk cId="2983352342" sldId="256"/>
            <ac:spMk id="12" creationId="{D3D4BC06-BBD6-67C0-75FE-8B8DF11FE813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9"/>
          <ac:spMkLst>
            <pc:docMk/>
            <pc:sldMk cId="2983352342" sldId="256"/>
            <ac:spMk id="13" creationId="{7BA37B0B-9E12-44DE-A348-B638E45CC24A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8"/>
          <ac:spMkLst>
            <pc:docMk/>
            <pc:sldMk cId="2983352342" sldId="256"/>
            <ac:spMk id="14" creationId="{4E74B91B-7926-48C8-AEC9-2D0B450BD909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7"/>
          <ac:spMkLst>
            <pc:docMk/>
            <pc:sldMk cId="2983352342" sldId="256"/>
            <ac:spMk id="15" creationId="{518122CC-C607-4061-8B3A-22F85A56A796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1"/>
          <ac:spMkLst>
            <pc:docMk/>
            <pc:sldMk cId="2983352342" sldId="256"/>
            <ac:spMk id="16" creationId="{99B6BBC9-1EA9-0CE6-8D64-D88EFBBC2B64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0"/>
          <ac:spMkLst>
            <pc:docMk/>
            <pc:sldMk cId="2983352342" sldId="256"/>
            <ac:spMk id="20" creationId="{D0898C3C-AD42-C89B-7260-FC34F313F4A2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6"/>
          <ac:spMkLst>
            <pc:docMk/>
            <pc:sldMk cId="2983352342" sldId="256"/>
            <ac:spMk id="21" creationId="{518122CC-C607-4061-8B3A-22F85A56A796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5"/>
          <ac:spMkLst>
            <pc:docMk/>
            <pc:sldMk cId="2983352342" sldId="256"/>
            <ac:spMk id="22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4"/>
          <ac:spMkLst>
            <pc:docMk/>
            <pc:sldMk cId="2983352342" sldId="256"/>
            <ac:spMk id="23" creationId="{345A73B7-5C78-4BC4-A2B8-2BF0E90E3C17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3"/>
          <ac:spMkLst>
            <pc:docMk/>
            <pc:sldMk cId="2983352342" sldId="256"/>
            <ac:spMk id="24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54.173" v="77"/>
          <ac:spMkLst>
            <pc:docMk/>
            <pc:sldMk cId="2983352342" sldId="256"/>
            <ac:spMk id="25" creationId="{8BAA0A52-BF0A-8DF1-2BDD-75B217194023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06.328" v="32"/>
          <ac:spMkLst>
            <pc:docMk/>
            <pc:sldMk cId="2983352342" sldId="256"/>
            <ac:spMk id="26" creationId="{6B21FD38-0FF2-1B6D-1146-92F9E84D7FB4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2:39.676" v="100" actId="1076"/>
          <ac:spMkLst>
            <pc:docMk/>
            <pc:sldMk cId="2983352342" sldId="256"/>
            <ac:spMk id="36" creationId="{0B545BAA-C398-BEDD-FF95-B42D45CD935C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3:05.911" v="111" actId="1076"/>
          <ac:spMkLst>
            <pc:docMk/>
            <pc:sldMk cId="2983352342" sldId="256"/>
            <ac:spMk id="37" creationId="{BDC72AC7-5EFF-06F8-0DEF-199D7071BEEE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3:32.194" v="118" actId="1076"/>
          <ac:spMkLst>
            <pc:docMk/>
            <pc:sldMk cId="2983352342" sldId="256"/>
            <ac:spMk id="38" creationId="{43179354-8FEF-8271-58AA-0B318176598F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7:15.138" v="177" actId="1076"/>
          <ac:spMkLst>
            <pc:docMk/>
            <pc:sldMk cId="2983352342" sldId="256"/>
            <ac:spMk id="39" creationId="{08E6017E-A6D2-1514-4478-6D997C63EE99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8:09.624" v="200" actId="1076"/>
          <ac:spMkLst>
            <pc:docMk/>
            <pc:sldMk cId="2983352342" sldId="256"/>
            <ac:spMk id="40" creationId="{1A0432C3-AF56-AF44-EED1-809328261048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8:14.812" v="201" actId="1076"/>
          <ac:spMkLst>
            <pc:docMk/>
            <pc:sldMk cId="2983352342" sldId="256"/>
            <ac:spMk id="41" creationId="{813D42ED-D594-571C-E119-6EF31963403F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8:15.062" v="202" actId="1076"/>
          <ac:spMkLst>
            <pc:docMk/>
            <pc:sldMk cId="2983352342" sldId="256"/>
            <ac:spMk id="42" creationId="{283B4290-5E34-D5F9-8E1C-8016654FF539}"/>
          </ac:spMkLst>
        </pc:spChg>
        <pc:spChg chg="add del mod">
          <ac:chgData name="Leonie Waring" userId="S::leonie.waring@burnleyhigh.com::cf30d76d-5e07-4af3-bd95-95439a99097f" providerId="AD" clId="Web-{B2517A4B-CFA9-A0B5-B6D0-EEAD9C6F8401}" dt="2024-07-05T07:45:16.244" v="141"/>
          <ac:spMkLst>
            <pc:docMk/>
            <pc:sldMk cId="2983352342" sldId="256"/>
            <ac:spMk id="43" creationId="{B7D1D7C5-EBEE-4C15-6DD3-C9F6A76E8A82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9:31.533" v="218" actId="20577"/>
          <ac:spMkLst>
            <pc:docMk/>
            <pc:sldMk cId="2983352342" sldId="256"/>
            <ac:spMk id="44" creationId="{8689C711-424F-ECB0-5E71-BF06B10DDF71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7:24.279" v="180" actId="1076"/>
          <ac:spMkLst>
            <pc:docMk/>
            <pc:sldMk cId="2983352342" sldId="256"/>
            <ac:spMk id="45" creationId="{CF26C9E5-95B6-E589-03EE-DD3D24130EF6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8:20.078" v="204" actId="1076"/>
          <ac:spMkLst>
            <pc:docMk/>
            <pc:sldMk cId="2983352342" sldId="256"/>
            <ac:spMk id="46" creationId="{AD29D077-BD84-E767-B6B4-14D734A672BD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9:24.986" v="213"/>
          <ac:spMkLst>
            <pc:docMk/>
            <pc:sldMk cId="2983352342" sldId="256"/>
            <ac:spMk id="47" creationId="{7A53A79F-99AE-B1C9-24A7-7083A060CB73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49:52.596" v="224" actId="1076"/>
          <ac:spMkLst>
            <pc:docMk/>
            <pc:sldMk cId="2983352342" sldId="256"/>
            <ac:spMk id="48" creationId="{1E48C50F-0BFB-3169-95CD-78249EAE3849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0:08.722" v="230" actId="1076"/>
          <ac:spMkLst>
            <pc:docMk/>
            <pc:sldMk cId="2983352342" sldId="256"/>
            <ac:spMk id="49" creationId="{17846A4A-29CA-148F-593B-6636D7852F2D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0:50.114" v="244"/>
          <ac:spMkLst>
            <pc:docMk/>
            <pc:sldMk cId="2983352342" sldId="256"/>
            <ac:spMk id="50" creationId="{77CFB70E-319D-8EA8-7FCD-2B70B3600AB6}"/>
          </ac:spMkLst>
        </pc:spChg>
        <pc:spChg chg="add del">
          <ac:chgData name="Leonie Waring" userId="S::leonie.waring@burnleyhigh.com::cf30d76d-5e07-4af3-bd95-95439a99097f" providerId="AD" clId="Web-{B2517A4B-CFA9-A0B5-B6D0-EEAD9C6F8401}" dt="2024-07-05T07:50:46.692" v="243"/>
          <ac:spMkLst>
            <pc:docMk/>
            <pc:sldMk cId="2983352342" sldId="256"/>
            <ac:spMk id="51" creationId="{787CC593-96F9-CA6C-7A10-D2E5EBECC2D1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1:27.068" v="254" actId="1076"/>
          <ac:spMkLst>
            <pc:docMk/>
            <pc:sldMk cId="2983352342" sldId="256"/>
            <ac:spMk id="52" creationId="{CD03BAB7-380F-3487-75C9-A29ABC2D739E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3:40.181" v="315"/>
          <ac:spMkLst>
            <pc:docMk/>
            <pc:sldMk cId="2983352342" sldId="256"/>
            <ac:spMk id="53" creationId="{413D60D5-95B2-B507-0271-FD14DFDB575A}"/>
          </ac:spMkLst>
        </pc:spChg>
        <pc:spChg chg="add del mod">
          <ac:chgData name="Leonie Waring" userId="S::leonie.waring@burnleyhigh.com::cf30d76d-5e07-4af3-bd95-95439a99097f" providerId="AD" clId="Web-{B2517A4B-CFA9-A0B5-B6D0-EEAD9C6F8401}" dt="2024-07-05T07:52:02.397" v="276"/>
          <ac:spMkLst>
            <pc:docMk/>
            <pc:sldMk cId="2983352342" sldId="256"/>
            <ac:spMk id="54" creationId="{43DC7F20-9553-1C0D-EFE8-B6A8366D456E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6:00.764" v="376" actId="1076"/>
          <ac:spMkLst>
            <pc:docMk/>
            <pc:sldMk cId="2983352342" sldId="256"/>
            <ac:spMk id="55" creationId="{B35B680C-4947-6419-5052-C481A3ADF159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5:59.389" v="375" actId="1076"/>
          <ac:spMkLst>
            <pc:docMk/>
            <pc:sldMk cId="2983352342" sldId="256"/>
            <ac:spMk id="56" creationId="{AF79373D-36B1-EABB-21DB-87639B2CE0BA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6:12.874" v="382" actId="20577"/>
          <ac:spMkLst>
            <pc:docMk/>
            <pc:sldMk cId="2983352342" sldId="256"/>
            <ac:spMk id="57" creationId="{56DAB19F-C166-D9D2-4FE9-8361D136EAFA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5:56.092" v="373" actId="1076"/>
          <ac:spMkLst>
            <pc:docMk/>
            <pc:sldMk cId="2983352342" sldId="256"/>
            <ac:spMk id="60" creationId="{9CCC4521-F5F5-A4AB-010C-F39089015A4B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6:06.155" v="378" actId="1076"/>
          <ac:spMkLst>
            <pc:docMk/>
            <pc:sldMk cId="2983352342" sldId="256"/>
            <ac:spMk id="61" creationId="{2FD2F34E-DE21-C622-99EB-6F6F390B7F82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6:41.047" v="391" actId="1076"/>
          <ac:spMkLst>
            <pc:docMk/>
            <pc:sldMk cId="2983352342" sldId="256"/>
            <ac:spMk id="62" creationId="{8A90AB33-D201-8BBA-97D9-29226B7B5401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7:00.235" v="399" actId="20577"/>
          <ac:spMkLst>
            <pc:docMk/>
            <pc:sldMk cId="2983352342" sldId="256"/>
            <ac:spMk id="63" creationId="{9BFE3E09-8604-D4AB-B48F-D1A0028E3053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7:25.548" v="407" actId="1076"/>
          <ac:spMkLst>
            <pc:docMk/>
            <pc:sldMk cId="2983352342" sldId="256"/>
            <ac:spMk id="64" creationId="{5D69D4EF-133C-5F12-1E7E-DAB9916CC681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7:46.486" v="417" actId="20577"/>
          <ac:spMkLst>
            <pc:docMk/>
            <pc:sldMk cId="2983352342" sldId="256"/>
            <ac:spMk id="65" creationId="{4F4DF1D2-3904-FEEA-42B7-D68AB1C442F3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8:05.237" v="421" actId="20577"/>
          <ac:spMkLst>
            <pc:docMk/>
            <pc:sldMk cId="2983352342" sldId="256"/>
            <ac:spMk id="66" creationId="{2AB82FCD-1E28-8910-CFFF-057171BDFC8C}"/>
          </ac:spMkLst>
        </pc:spChg>
        <pc:spChg chg="add mod">
          <ac:chgData name="Leonie Waring" userId="S::leonie.waring@burnleyhigh.com::cf30d76d-5e07-4af3-bd95-95439a99097f" providerId="AD" clId="Web-{B2517A4B-CFA9-A0B5-B6D0-EEAD9C6F8401}" dt="2024-07-05T07:58:29.831" v="444"/>
          <ac:spMkLst>
            <pc:docMk/>
            <pc:sldMk cId="2983352342" sldId="256"/>
            <ac:spMk id="67" creationId="{3365A4DF-3F43-898B-D293-2FCF8D7CFDF1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49:01.329" v="207" actId="1076"/>
          <ac:spMkLst>
            <pc:docMk/>
            <pc:sldMk cId="2983352342" sldId="256"/>
            <ac:spMk id="82" creationId="{F29314A7-66DA-8208-A047-6B0DC9E7F9EF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6"/>
          <ac:spMkLst>
            <pc:docMk/>
            <pc:sldMk cId="2983352342" sldId="256"/>
            <ac:spMk id="85" creationId="{7D4230C1-10F4-311C-59A3-5E4DA7A52227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1.688" v="55"/>
          <ac:spMkLst>
            <pc:docMk/>
            <pc:sldMk cId="2983352342" sldId="256"/>
            <ac:spMk id="87" creationId="{A8736584-4D22-302B-C9AC-C6BA25B84436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70"/>
          <ac:spMkLst>
            <pc:docMk/>
            <pc:sldMk cId="2983352342" sldId="256"/>
            <ac:spMk id="88" creationId="{CA1866AB-14BF-75C0-3EA3-E1DD4D29FBFF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5"/>
          <ac:spMkLst>
            <pc:docMk/>
            <pc:sldMk cId="2983352342" sldId="256"/>
            <ac:spMk id="99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4"/>
          <ac:spMkLst>
            <pc:docMk/>
            <pc:sldMk cId="2983352342" sldId="256"/>
            <ac:spMk id="101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3"/>
          <ac:spMkLst>
            <pc:docMk/>
            <pc:sldMk cId="2983352342" sldId="256"/>
            <ac:spMk id="102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2"/>
          <ac:spMkLst>
            <pc:docMk/>
            <pc:sldMk cId="2983352342" sldId="256"/>
            <ac:spMk id="103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1"/>
          <ac:spMkLst>
            <pc:docMk/>
            <pc:sldMk cId="2983352342" sldId="256"/>
            <ac:spMk id="104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0"/>
          <ac:spMkLst>
            <pc:docMk/>
            <pc:sldMk cId="2983352342" sldId="256"/>
            <ac:spMk id="105" creationId="{6BB4A28E-BCED-B915-DEB9-33A1D1DE364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19"/>
          <ac:spMkLst>
            <pc:docMk/>
            <pc:sldMk cId="2983352342" sldId="256"/>
            <ac:spMk id="106" creationId="{70DA4EF4-D142-4E53-931D-64F8512C0F62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1.688" v="54"/>
          <ac:spMkLst>
            <pc:docMk/>
            <pc:sldMk cId="2983352342" sldId="256"/>
            <ac:spMk id="111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1.688" v="53"/>
          <ac:spMkLst>
            <pc:docMk/>
            <pc:sldMk cId="2983352342" sldId="256"/>
            <ac:spMk id="112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1.688" v="52"/>
          <ac:spMkLst>
            <pc:docMk/>
            <pc:sldMk cId="2983352342" sldId="256"/>
            <ac:spMk id="113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4.235" v="58"/>
          <ac:spMkLst>
            <pc:docMk/>
            <pc:sldMk cId="2983352342" sldId="256"/>
            <ac:spMk id="114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1.688" v="51"/>
          <ac:spMkLst>
            <pc:docMk/>
            <pc:sldMk cId="2983352342" sldId="256"/>
            <ac:spMk id="115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1.688" v="50"/>
          <ac:spMkLst>
            <pc:docMk/>
            <pc:sldMk cId="2983352342" sldId="256"/>
            <ac:spMk id="116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4.235" v="57"/>
          <ac:spMkLst>
            <pc:docMk/>
            <pc:sldMk cId="2983352342" sldId="256"/>
            <ac:spMk id="11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48:54.391" v="206" actId="1076"/>
          <ac:spMkLst>
            <pc:docMk/>
            <pc:sldMk cId="2983352342" sldId="256"/>
            <ac:spMk id="118" creationId="{7C8056A6-F3AE-4511-BD6E-A106597C347F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40.374" v="16"/>
          <ac:spMkLst>
            <pc:docMk/>
            <pc:sldMk cId="2983352342" sldId="256"/>
            <ac:spMk id="119" creationId="{9FD27EA2-34D0-4DD8-A2F7-3106ED5D9FFC}"/>
          </ac:spMkLst>
        </pc:spChg>
        <pc:spChg chg="del mod">
          <ac:chgData name="Leonie Waring" userId="S::leonie.waring@burnleyhigh.com::cf30d76d-5e07-4af3-bd95-95439a99097f" providerId="AD" clId="Web-{B2517A4B-CFA9-A0B5-B6D0-EEAD9C6F8401}" dt="2024-07-05T07:39:40.374" v="15"/>
          <ac:spMkLst>
            <pc:docMk/>
            <pc:sldMk cId="2983352342" sldId="256"/>
            <ac:spMk id="120" creationId="{54F06A13-8F35-4571-AC5A-A7183B41EFCF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8"/>
          <ac:spMkLst>
            <pc:docMk/>
            <pc:sldMk cId="2983352342" sldId="256"/>
            <ac:spMk id="122" creationId="{F8B047DC-657A-4C57-81BB-DD1AA7E6DE56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26.453" v="59"/>
          <ac:spMkLst>
            <pc:docMk/>
            <pc:sldMk cId="2983352342" sldId="256"/>
            <ac:spMk id="125" creationId="{F94412DF-F50F-EE70-371E-4C4E00408288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9"/>
          <ac:spMkLst>
            <pc:docMk/>
            <pc:sldMk cId="2983352342" sldId="256"/>
            <ac:spMk id="126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8"/>
          <ac:spMkLst>
            <pc:docMk/>
            <pc:sldMk cId="2983352342" sldId="256"/>
            <ac:spMk id="127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40.374" v="14"/>
          <ac:spMkLst>
            <pc:docMk/>
            <pc:sldMk cId="2983352342" sldId="256"/>
            <ac:spMk id="131" creationId="{F98C4F4D-89EB-4CB9-9A13-437287B92E97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40.374" v="13"/>
          <ac:spMkLst>
            <pc:docMk/>
            <pc:sldMk cId="2983352342" sldId="256"/>
            <ac:spMk id="133" creationId="{9CCB6B5B-990A-4ABB-8325-B09D2778328B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40.374" v="12"/>
          <ac:spMkLst>
            <pc:docMk/>
            <pc:sldMk cId="2983352342" sldId="256"/>
            <ac:spMk id="134" creationId="{03E74F58-9FD0-4338-86C0-2971B47DF565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40.374" v="11"/>
          <ac:spMkLst>
            <pc:docMk/>
            <pc:sldMk cId="2983352342" sldId="256"/>
            <ac:spMk id="135" creationId="{24C3B6CB-FABA-43F6-8D2B-FEEE0981D4BA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7"/>
          <ac:spMkLst>
            <pc:docMk/>
            <pc:sldMk cId="2983352342" sldId="256"/>
            <ac:spMk id="138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6"/>
          <ac:spMkLst>
            <pc:docMk/>
            <pc:sldMk cId="2983352342" sldId="256"/>
            <ac:spMk id="139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9:51.733" v="27"/>
          <ac:spMkLst>
            <pc:docMk/>
            <pc:sldMk cId="2983352342" sldId="256"/>
            <ac:spMk id="140" creationId="{70DA4EF4-D142-4E53-931D-64F8512C0F62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5"/>
          <ac:spMkLst>
            <pc:docMk/>
            <pc:sldMk cId="2983352342" sldId="256"/>
            <ac:spMk id="141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4"/>
          <ac:spMkLst>
            <pc:docMk/>
            <pc:sldMk cId="2983352342" sldId="256"/>
            <ac:spMk id="146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3"/>
          <ac:spMkLst>
            <pc:docMk/>
            <pc:sldMk cId="2983352342" sldId="256"/>
            <ac:spMk id="147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2"/>
          <ac:spMkLst>
            <pc:docMk/>
            <pc:sldMk cId="2983352342" sldId="256"/>
            <ac:spMk id="150" creationId="{F3E11294-7B26-48CC-81A6-8CC2BF548C21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40:40.094" v="61"/>
          <ac:spMkLst>
            <pc:docMk/>
            <pc:sldMk cId="2983352342" sldId="256"/>
            <ac:spMk id="151" creationId="{F94412DF-F50F-EE70-371E-4C4E00408288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56:04.327" v="377" actId="1076"/>
          <ac:spMkLst>
            <pc:docMk/>
            <pc:sldMk cId="2983352342" sldId="256"/>
            <ac:spMk id="273" creationId="{00000000-0000-0000-0000-000000000000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53:59.010" v="321" actId="1076"/>
          <ac:spMkLst>
            <pc:docMk/>
            <pc:sldMk cId="2983352342" sldId="256"/>
            <ac:spMk id="296" creationId="{00000000-0000-0000-0000-000000000000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41:08.189" v="83" actId="1076"/>
          <ac:spMkLst>
            <pc:docMk/>
            <pc:sldMk cId="2983352342" sldId="256"/>
            <ac:spMk id="299" creationId="{00000000-0000-0000-0000-000000000000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41:04.080" v="82" actId="1076"/>
          <ac:spMkLst>
            <pc:docMk/>
            <pc:sldMk cId="2983352342" sldId="256"/>
            <ac:spMk id="302" creationId="{00000000-0000-0000-0000-000000000000}"/>
          </ac:spMkLst>
        </pc:spChg>
        <pc:spChg chg="mod">
          <ac:chgData name="Leonie Waring" userId="S::leonie.waring@burnleyhigh.com::cf30d76d-5e07-4af3-bd95-95439a99097f" providerId="AD" clId="Web-{B2517A4B-CFA9-A0B5-B6D0-EEAD9C6F8401}" dt="2024-07-05T07:38:59.826" v="6" actId="1076"/>
          <ac:spMkLst>
            <pc:docMk/>
            <pc:sldMk cId="2983352342" sldId="256"/>
            <ac:spMk id="304" creationId="{00000000-0000-0000-0000-000000000000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8:55.247" v="5"/>
          <ac:spMkLst>
            <pc:docMk/>
            <pc:sldMk cId="2983352342" sldId="256"/>
            <ac:spMk id="336" creationId="{00000000-0000-0000-0000-000000000000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8:52.122" v="4"/>
          <ac:spMkLst>
            <pc:docMk/>
            <pc:sldMk cId="2983352342" sldId="256"/>
            <ac:spMk id="339" creationId="{C4A79582-07C9-724E-B8B3-9661E7D84670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8:52.122" v="3"/>
          <ac:spMkLst>
            <pc:docMk/>
            <pc:sldMk cId="2983352342" sldId="256"/>
            <ac:spMk id="340" creationId="{C4A79582-07C9-724E-B8B3-9661E7D84670}"/>
          </ac:spMkLst>
        </pc:spChg>
        <pc:spChg chg="del">
          <ac:chgData name="Leonie Waring" userId="S::leonie.waring@burnleyhigh.com::cf30d76d-5e07-4af3-bd95-95439a99097f" providerId="AD" clId="Web-{B2517A4B-CFA9-A0B5-B6D0-EEAD9C6F8401}" dt="2024-07-05T07:38:52.122" v="2"/>
          <ac:spMkLst>
            <pc:docMk/>
            <pc:sldMk cId="2983352342" sldId="256"/>
            <ac:spMk id="341" creationId="{C4A79582-07C9-724E-B8B3-9661E7D84670}"/>
          </ac:spMkLst>
        </pc:spChg>
        <pc:picChg chg="del">
          <ac:chgData name="Leonie Waring" userId="S::leonie.waring@burnleyhigh.com::cf30d76d-5e07-4af3-bd95-95439a99097f" providerId="AD" clId="Web-{B2517A4B-CFA9-A0B5-B6D0-EEAD9C6F8401}" dt="2024-07-05T07:40:47.798" v="74"/>
          <ac:picMkLst>
            <pc:docMk/>
            <pc:sldMk cId="2983352342" sldId="256"/>
            <ac:picMk id="7" creationId="{A56BF4B5-176D-4CB7-25A4-34E5CCBAA525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46.970" v="73"/>
          <ac:picMkLst>
            <pc:docMk/>
            <pc:sldMk cId="2983352342" sldId="256"/>
            <ac:picMk id="17" creationId="{4DA9AE14-6FEA-1F97-D370-605A2A4B3B9D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45.954" v="72"/>
          <ac:picMkLst>
            <pc:docMk/>
            <pc:sldMk cId="2983352342" sldId="256"/>
            <ac:picMk id="18" creationId="{14A5C2A6-C053-DCEA-3EA2-DBCBFC032503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21.688" v="49"/>
          <ac:picMkLst>
            <pc:docMk/>
            <pc:sldMk cId="2983352342" sldId="256"/>
            <ac:picMk id="19" creationId="{75D68E80-A9FD-C7B3-4AA6-F1851D7F0D31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57.345" v="80"/>
          <ac:picMkLst>
            <pc:docMk/>
            <pc:sldMk cId="2983352342" sldId="256"/>
            <ac:picMk id="27" creationId="{C5B8BE4E-47EF-09DB-EAF5-505BBD20677D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21.688" v="48"/>
          <ac:picMkLst>
            <pc:docMk/>
            <pc:sldMk cId="2983352342" sldId="256"/>
            <ac:picMk id="28" creationId="{2FF954B2-A6C3-C7C5-DA5F-EA4849DF53B9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24.235" v="56"/>
          <ac:picMkLst>
            <pc:docMk/>
            <pc:sldMk cId="2983352342" sldId="256"/>
            <ac:picMk id="29" creationId="{C8C61220-A63C-F334-60BF-07196C478B97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21.672" v="47"/>
          <ac:picMkLst>
            <pc:docMk/>
            <pc:sldMk cId="2983352342" sldId="256"/>
            <ac:picMk id="30" creationId="{99A826B2-9D17-9A0C-745F-EE21FEC4E599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40.094" v="60"/>
          <ac:picMkLst>
            <pc:docMk/>
            <pc:sldMk cId="2983352342" sldId="256"/>
            <ac:picMk id="31" creationId="{C59BC8CB-682D-1ED2-3CCF-D83FA038289C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41.719" v="71"/>
          <ac:picMkLst>
            <pc:docMk/>
            <pc:sldMk cId="2983352342" sldId="256"/>
            <ac:picMk id="32" creationId="{122F79E0-D4A1-ED91-0BF0-227C49A97548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58.611" v="81"/>
          <ac:picMkLst>
            <pc:docMk/>
            <pc:sldMk cId="2983352342" sldId="256"/>
            <ac:picMk id="33" creationId="{62032F6B-72C2-225B-6D81-21DE2C64A522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49.532" v="75"/>
          <ac:picMkLst>
            <pc:docMk/>
            <pc:sldMk cId="2983352342" sldId="256"/>
            <ac:picMk id="34" creationId="{2318A163-35D2-4850-48D3-6849057B7931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50.313" v="76"/>
          <ac:picMkLst>
            <pc:docMk/>
            <pc:sldMk cId="2983352342" sldId="256"/>
            <ac:picMk id="35" creationId="{DAF0F837-B8A9-4458-735D-16FAE2B549A8}"/>
          </ac:picMkLst>
        </pc:picChg>
        <pc:picChg chg="add mod">
          <ac:chgData name="Leonie Waring" userId="S::leonie.waring@burnleyhigh.com::cf30d76d-5e07-4af3-bd95-95439a99097f" providerId="AD" clId="Web-{B2517A4B-CFA9-A0B5-B6D0-EEAD9C6F8401}" dt="2024-07-05T07:53:49.510" v="317" actId="1076"/>
          <ac:picMkLst>
            <pc:docMk/>
            <pc:sldMk cId="2983352342" sldId="256"/>
            <ac:picMk id="58" creationId="{83F17E0B-126B-2DD1-A860-8453ED53FEF1}"/>
          </ac:picMkLst>
        </pc:picChg>
        <pc:picChg chg="add mod">
          <ac:chgData name="Leonie Waring" userId="S::leonie.waring@burnleyhigh.com::cf30d76d-5e07-4af3-bd95-95439a99097f" providerId="AD" clId="Web-{B2517A4B-CFA9-A0B5-B6D0-EEAD9C6F8401}" dt="2024-07-05T07:54:59.590" v="358" actId="1076"/>
          <ac:picMkLst>
            <pc:docMk/>
            <pc:sldMk cId="2983352342" sldId="256"/>
            <ac:picMk id="59" creationId="{11612558-FDF6-7C5A-AB0F-AD69C19FBFBF}"/>
          </ac:picMkLst>
        </pc:picChg>
        <pc:picChg chg="add mod">
          <ac:chgData name="Leonie Waring" userId="S::leonie.waring@burnleyhigh.com::cf30d76d-5e07-4af3-bd95-95439a99097f" providerId="AD" clId="Web-{B2517A4B-CFA9-A0B5-B6D0-EEAD9C6F8401}" dt="2024-07-05T07:58:37.175" v="446" actId="1076"/>
          <ac:picMkLst>
            <pc:docMk/>
            <pc:sldMk cId="2983352342" sldId="256"/>
            <ac:picMk id="68" creationId="{C460EF4B-12BE-E86B-A275-832DCB40C801}"/>
          </ac:picMkLst>
        </pc:picChg>
        <pc:picChg chg="mod">
          <ac:chgData name="Leonie Waring" userId="S::leonie.waring@burnleyhigh.com::cf30d76d-5e07-4af3-bd95-95439a99097f" providerId="AD" clId="Web-{B2517A4B-CFA9-A0B5-B6D0-EEAD9C6F8401}" dt="2024-07-05T07:47:36.373" v="185" actId="1076"/>
          <ac:picMkLst>
            <pc:docMk/>
            <pc:sldMk cId="2983352342" sldId="256"/>
            <ac:picMk id="97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B2517A4B-CFA9-A0B5-B6D0-EEAD9C6F8401}" dt="2024-07-05T07:47:25.888" v="181" actId="1076"/>
          <ac:picMkLst>
            <pc:docMk/>
            <pc:sldMk cId="2983352342" sldId="256"/>
            <ac:picMk id="98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56.267" v="78"/>
          <ac:picMkLst>
            <pc:docMk/>
            <pc:sldMk cId="2983352342" sldId="256"/>
            <ac:picMk id="107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40:56.876" v="79"/>
          <ac:picMkLst>
            <pc:docMk/>
            <pc:sldMk cId="2983352342" sldId="256"/>
            <ac:picMk id="108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39:51.733" v="18"/>
          <ac:picMkLst>
            <pc:docMk/>
            <pc:sldMk cId="2983352342" sldId="256"/>
            <ac:picMk id="109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39:53.202" v="29"/>
          <ac:picMkLst>
            <pc:docMk/>
            <pc:sldMk cId="2983352342" sldId="256"/>
            <ac:picMk id="110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39:40.374" v="9"/>
          <ac:picMkLst>
            <pc:docMk/>
            <pc:sldMk cId="2983352342" sldId="256"/>
            <ac:picMk id="128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39:51.733" v="17"/>
          <ac:picMkLst>
            <pc:docMk/>
            <pc:sldMk cId="2983352342" sldId="256"/>
            <ac:picMk id="129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B2517A4B-CFA9-A0B5-B6D0-EEAD9C6F8401}" dt="2024-07-05T07:39:40.374" v="8"/>
          <ac:picMkLst>
            <pc:docMk/>
            <pc:sldMk cId="2983352342" sldId="256"/>
            <ac:picMk id="130" creationId="{00000000-0000-0000-0000-000000000000}"/>
          </ac:picMkLst>
        </pc:picChg>
      </pc:sldChg>
      <pc:sldChg chg="add del replId">
        <pc:chgData name="Leonie Waring" userId="S::leonie.waring@burnleyhigh.com::cf30d76d-5e07-4af3-bd95-95439a99097f" providerId="AD" clId="Web-{B2517A4B-CFA9-A0B5-B6D0-EEAD9C6F8401}" dt="2024-07-05T07:50:56.989" v="246"/>
        <pc:sldMkLst>
          <pc:docMk/>
          <pc:sldMk cId="4096221292" sldId="257"/>
        </pc:sldMkLst>
      </pc:sldChg>
    </pc:docChg>
  </pc:docChgLst>
  <pc:docChgLst>
    <pc:chgData name="Leonie Waring" userId="S::leonie.waring@burnleyhigh.com::cf30d76d-5e07-4af3-bd95-95439a99097f" providerId="AD" clId="Web-{D1E65532-5EBF-F014-D805-BDC3CEB7E526}"/>
    <pc:docChg chg="modSld">
      <pc:chgData name="Leonie Waring" userId="S::leonie.waring@burnleyhigh.com::cf30d76d-5e07-4af3-bd95-95439a99097f" providerId="AD" clId="Web-{D1E65532-5EBF-F014-D805-BDC3CEB7E526}" dt="2023-06-27T13:04:45.847" v="86" actId="20577"/>
      <pc:docMkLst>
        <pc:docMk/>
      </pc:docMkLst>
      <pc:sldChg chg="addSp delSp modSp">
        <pc:chgData name="Leonie Waring" userId="S::leonie.waring@burnleyhigh.com::cf30d76d-5e07-4af3-bd95-95439a99097f" providerId="AD" clId="Web-{D1E65532-5EBF-F014-D805-BDC3CEB7E526}" dt="2023-06-27T13:04:45.847" v="86" actId="20577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D1E65532-5EBF-F014-D805-BDC3CEB7E526}" dt="2023-06-27T12:59:04.912" v="4"/>
          <ac:spMkLst>
            <pc:docMk/>
            <pc:sldMk cId="2983352342" sldId="256"/>
            <ac:spMk id="82" creationId="{F29314A7-66DA-8208-A047-6B0DC9E7F9EF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4:45.847" v="86" actId="20577"/>
          <ac:spMkLst>
            <pc:docMk/>
            <pc:sldMk cId="2983352342" sldId="256"/>
            <ac:spMk id="83" creationId="{F94412DF-F50F-EE70-371E-4C4E00408288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2:59:32.898" v="10" actId="1076"/>
          <ac:spMkLst>
            <pc:docMk/>
            <pc:sldMk cId="2983352342" sldId="256"/>
            <ac:spMk id="85" creationId="{7D4230C1-10F4-311C-59A3-5E4DA7A52227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0:34.353" v="20" actId="1076"/>
          <ac:spMkLst>
            <pc:docMk/>
            <pc:sldMk cId="2983352342" sldId="256"/>
            <ac:spMk id="86" creationId="{AB9B23E4-251E-280D-4C2B-9C4BF3B7F920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1:15.995" v="35" actId="1076"/>
          <ac:spMkLst>
            <pc:docMk/>
            <pc:sldMk cId="2983352342" sldId="256"/>
            <ac:spMk id="87" creationId="{A8736584-4D22-302B-C9AC-C6BA25B84436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3:57.517" v="64" actId="1076"/>
          <ac:spMkLst>
            <pc:docMk/>
            <pc:sldMk cId="2983352342" sldId="256"/>
            <ac:spMk id="88" creationId="{CA1866AB-14BF-75C0-3EA3-E1DD4D29FBFF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0:53.510" v="26" actId="1076"/>
          <ac:spMkLst>
            <pc:docMk/>
            <pc:sldMk cId="2983352342" sldId="256"/>
            <ac:spMk id="111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0:54.010" v="27" actId="1076"/>
          <ac:spMkLst>
            <pc:docMk/>
            <pc:sldMk cId="2983352342" sldId="256"/>
            <ac:spMk id="112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1:09.058" v="32" actId="1076"/>
          <ac:spMkLst>
            <pc:docMk/>
            <pc:sldMk cId="2983352342" sldId="256"/>
            <ac:spMk id="113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1:10.917" v="33" actId="1076"/>
          <ac:spMkLst>
            <pc:docMk/>
            <pc:sldMk cId="2983352342" sldId="256"/>
            <ac:spMk id="11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2:59:31.054" v="9" actId="1076"/>
          <ac:spMkLst>
            <pc:docMk/>
            <pc:sldMk cId="2983352342" sldId="256"/>
            <ac:spMk id="118" creationId="{7C8056A6-F3AE-4511-BD6E-A106597C347F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20.967" v="54" actId="1076"/>
          <ac:spMkLst>
            <pc:docMk/>
            <pc:sldMk cId="2983352342" sldId="256"/>
            <ac:spMk id="126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4:10.455" v="68" actId="1076"/>
          <ac:spMkLst>
            <pc:docMk/>
            <pc:sldMk cId="2983352342" sldId="256"/>
            <ac:spMk id="12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09.388" v="48" actId="1076"/>
          <ac:spMkLst>
            <pc:docMk/>
            <pc:sldMk cId="2983352342" sldId="256"/>
            <ac:spMk id="138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07.169" v="47" actId="14100"/>
          <ac:spMkLst>
            <pc:docMk/>
            <pc:sldMk cId="2983352342" sldId="256"/>
            <ac:spMk id="139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11.201" v="49" actId="1076"/>
          <ac:spMkLst>
            <pc:docMk/>
            <pc:sldMk cId="2983352342" sldId="256"/>
            <ac:spMk id="141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18.967" v="53" actId="1076"/>
          <ac:spMkLst>
            <pc:docMk/>
            <pc:sldMk cId="2983352342" sldId="256"/>
            <ac:spMk id="146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16.576" v="52" actId="1076"/>
          <ac:spMkLst>
            <pc:docMk/>
            <pc:sldMk cId="2983352342" sldId="256"/>
            <ac:spMk id="147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4:11.877" v="69" actId="1076"/>
          <ac:spMkLst>
            <pc:docMk/>
            <pc:sldMk cId="2983352342" sldId="256"/>
            <ac:spMk id="150" creationId="{F3E11294-7B26-48CC-81A6-8CC2BF548C21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2:04.123" v="45" actId="1076"/>
          <ac:spMkLst>
            <pc:docMk/>
            <pc:sldMk cId="2983352342" sldId="256"/>
            <ac:spMk id="151" creationId="{F94412DF-F50F-EE70-371E-4C4E00408288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1:13.980" v="34" actId="1076"/>
          <ac:spMkLst>
            <pc:docMk/>
            <pc:sldMk cId="2983352342" sldId="256"/>
            <ac:spMk id="299" creationId="{00000000-0000-0000-0000-000000000000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3:53.017" v="63" actId="1076"/>
          <ac:spMkLst>
            <pc:docMk/>
            <pc:sldMk cId="2983352342" sldId="256"/>
            <ac:spMk id="302" creationId="{00000000-0000-0000-0000-000000000000}"/>
          </ac:spMkLst>
        </pc:spChg>
        <pc:spChg chg="mod">
          <ac:chgData name="Leonie Waring" userId="S::leonie.waring@burnleyhigh.com::cf30d76d-5e07-4af3-bd95-95439a99097f" providerId="AD" clId="Web-{D1E65532-5EBF-F014-D805-BDC3CEB7E526}" dt="2023-06-27T13:01:59.403" v="44" actId="1076"/>
          <ac:spMkLst>
            <pc:docMk/>
            <pc:sldMk cId="2983352342" sldId="256"/>
            <ac:spMk id="304" creationId="{00000000-0000-0000-0000-000000000000}"/>
          </ac:spMkLst>
        </pc:spChg>
        <pc:picChg chg="add mod">
          <ac:chgData name="Leonie Waring" userId="S::leonie.waring@burnleyhigh.com::cf30d76d-5e07-4af3-bd95-95439a99097f" providerId="AD" clId="Web-{D1E65532-5EBF-F014-D805-BDC3CEB7E526}" dt="2023-06-27T13:01:23.480" v="37" actId="1076"/>
          <ac:picMkLst>
            <pc:docMk/>
            <pc:sldMk cId="2983352342" sldId="256"/>
            <ac:picMk id="7" creationId="{A56BF4B5-176D-4CB7-25A4-34E5CCBAA525}"/>
          </ac:picMkLst>
        </pc:picChg>
        <pc:picChg chg="add del">
          <ac:chgData name="Leonie Waring" userId="S::leonie.waring@burnleyhigh.com::cf30d76d-5e07-4af3-bd95-95439a99097f" providerId="AD" clId="Web-{D1E65532-5EBF-F014-D805-BDC3CEB7E526}" dt="2023-06-27T13:01:26.965" v="39"/>
          <ac:picMkLst>
            <pc:docMk/>
            <pc:sldMk cId="2983352342" sldId="256"/>
            <ac:picMk id="16" creationId="{8753473A-8B94-D10D-826D-85E95AD12715}"/>
          </ac:picMkLst>
        </pc:picChg>
        <pc:picChg chg="add mod">
          <ac:chgData name="Leonie Waring" userId="S::leonie.waring@burnleyhigh.com::cf30d76d-5e07-4af3-bd95-95439a99097f" providerId="AD" clId="Web-{D1E65532-5EBF-F014-D805-BDC3CEB7E526}" dt="2023-06-27T13:01:31.902" v="41" actId="1076"/>
          <ac:picMkLst>
            <pc:docMk/>
            <pc:sldMk cId="2983352342" sldId="256"/>
            <ac:picMk id="17" creationId="{4DA9AE14-6FEA-1F97-D370-605A2A4B3B9D}"/>
          </ac:picMkLst>
        </pc:picChg>
        <pc:picChg chg="add mod">
          <ac:chgData name="Leonie Waring" userId="S::leonie.waring@burnleyhigh.com::cf30d76d-5e07-4af3-bd95-95439a99097f" providerId="AD" clId="Web-{D1E65532-5EBF-F014-D805-BDC3CEB7E526}" dt="2023-06-27T13:04:08.690" v="67" actId="1076"/>
          <ac:picMkLst>
            <pc:docMk/>
            <pc:sldMk cId="2983352342" sldId="256"/>
            <ac:picMk id="18" creationId="{14A5C2A6-C053-DCEA-3EA2-DBCBFC032503}"/>
          </ac:picMkLst>
        </pc:picChg>
        <pc:picChg chg="add mod">
          <ac:chgData name="Leonie Waring" userId="S::leonie.waring@burnleyhigh.com::cf30d76d-5e07-4af3-bd95-95439a99097f" providerId="AD" clId="Web-{D1E65532-5EBF-F014-D805-BDC3CEB7E526}" dt="2023-06-27T13:04:22.268" v="72" actId="1076"/>
          <ac:picMkLst>
            <pc:docMk/>
            <pc:sldMk cId="2983352342" sldId="256"/>
            <ac:picMk id="19" creationId="{75D68E80-A9FD-C7B3-4AA6-F1851D7F0D31}"/>
          </ac:picMkLst>
        </pc:picChg>
      </pc:sldChg>
    </pc:docChg>
  </pc:docChgLst>
  <pc:docChgLst>
    <pc:chgData name="Leonie Waring" userId="S::leonie.waring@burnleyhigh.com::cf30d76d-5e07-4af3-bd95-95439a99097f" providerId="AD" clId="Web-{6476DDD0-BDE0-CD5B-A409-DB50C4F1E5A5}"/>
    <pc:docChg chg="modSld">
      <pc:chgData name="Leonie Waring" userId="S::leonie.waring@burnleyhigh.com::cf30d76d-5e07-4af3-bd95-95439a99097f" providerId="AD" clId="Web-{6476DDD0-BDE0-CD5B-A409-DB50C4F1E5A5}" dt="2024-06-10T10:57:14.019" v="15"/>
      <pc:docMkLst>
        <pc:docMk/>
      </pc:docMkLst>
      <pc:sldChg chg="addSp modSp">
        <pc:chgData name="Leonie Waring" userId="S::leonie.waring@burnleyhigh.com::cf30d76d-5e07-4af3-bd95-95439a99097f" providerId="AD" clId="Web-{6476DDD0-BDE0-CD5B-A409-DB50C4F1E5A5}" dt="2024-06-10T10:57:14.019" v="15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6476DDD0-BDE0-CD5B-A409-DB50C4F1E5A5}" dt="2024-06-10T10:56:20.736" v="1" actId="1076"/>
          <ac:spMkLst>
            <pc:docMk/>
            <pc:sldMk cId="2983352342" sldId="256"/>
            <ac:spMk id="10" creationId="{46E416CE-EA47-58EB-E473-19E72750DCC5}"/>
          </ac:spMkLst>
        </pc:spChg>
        <pc:spChg chg="add mod">
          <ac:chgData name="Leonie Waring" userId="S::leonie.waring@burnleyhigh.com::cf30d76d-5e07-4af3-bd95-95439a99097f" providerId="AD" clId="Web-{6476DDD0-BDE0-CD5B-A409-DB50C4F1E5A5}" dt="2024-06-10T10:56:46.565" v="7" actId="20577"/>
          <ac:spMkLst>
            <pc:docMk/>
            <pc:sldMk cId="2983352342" sldId="256"/>
            <ac:spMk id="16" creationId="{99B6BBC9-1EA9-0CE6-8D64-D88EFBBC2B64}"/>
          </ac:spMkLst>
        </pc:spChg>
        <pc:spChg chg="add mod">
          <ac:chgData name="Leonie Waring" userId="S::leonie.waring@burnleyhigh.com::cf30d76d-5e07-4af3-bd95-95439a99097f" providerId="AD" clId="Web-{6476DDD0-BDE0-CD5B-A409-DB50C4F1E5A5}" dt="2024-06-10T10:57:14.019" v="15"/>
          <ac:spMkLst>
            <pc:docMk/>
            <pc:sldMk cId="2983352342" sldId="256"/>
            <ac:spMk id="20" creationId="{D0898C3C-AD42-C89B-7260-FC34F313F4A2}"/>
          </ac:spMkLst>
        </pc:spChg>
        <pc:spChg chg="mod">
          <ac:chgData name="Leonie Waring" userId="S::leonie.waring@burnleyhigh.com::cf30d76d-5e07-4af3-bd95-95439a99097f" providerId="AD" clId="Web-{6476DDD0-BDE0-CD5B-A409-DB50C4F1E5A5}" dt="2024-06-10T10:56:54.644" v="8" actId="1076"/>
          <ac:spMkLst>
            <pc:docMk/>
            <pc:sldMk cId="2983352342" sldId="256"/>
            <ac:spMk id="21" creationId="{518122CC-C607-4061-8B3A-22F85A56A796}"/>
          </ac:spMkLst>
        </pc:spChg>
        <pc:spChg chg="mod">
          <ac:chgData name="Leonie Waring" userId="S::leonie.waring@burnleyhigh.com::cf30d76d-5e07-4af3-bd95-95439a99097f" providerId="AD" clId="Web-{6476DDD0-BDE0-CD5B-A409-DB50C4F1E5A5}" dt="2024-06-10T10:56:58.706" v="10" actId="1076"/>
          <ac:spMkLst>
            <pc:docMk/>
            <pc:sldMk cId="2983352342" sldId="256"/>
            <ac:spMk id="22" creationId="{F3E11294-7B26-48CC-81A6-8CC2BF548C21}"/>
          </ac:spMkLst>
        </pc:spChg>
        <pc:spChg chg="mod">
          <ac:chgData name="Leonie Waring" userId="S::leonie.waring@burnleyhigh.com::cf30d76d-5e07-4af3-bd95-95439a99097f" providerId="AD" clId="Web-{6476DDD0-BDE0-CD5B-A409-DB50C4F1E5A5}" dt="2024-06-10T10:56:56.753" v="9" actId="1076"/>
          <ac:spMkLst>
            <pc:docMk/>
            <pc:sldMk cId="2983352342" sldId="256"/>
            <ac:spMk id="23" creationId="{345A73B7-5C78-4BC4-A2B8-2BF0E90E3C17}"/>
          </ac:spMkLst>
        </pc:spChg>
        <pc:spChg chg="mod">
          <ac:chgData name="Leonie Waring" userId="S::leonie.waring@burnleyhigh.com::cf30d76d-5e07-4af3-bd95-95439a99097f" providerId="AD" clId="Web-{6476DDD0-BDE0-CD5B-A409-DB50C4F1E5A5}" dt="2024-06-10T10:57:01.706" v="11" actId="1076"/>
          <ac:spMkLst>
            <pc:docMk/>
            <pc:sldMk cId="2983352342" sldId="256"/>
            <ac:spMk id="24" creationId="{F3E11294-7B26-48CC-81A6-8CC2BF548C21}"/>
          </ac:spMkLst>
        </pc:spChg>
        <pc:spChg chg="mod">
          <ac:chgData name="Leonie Waring" userId="S::leonie.waring@burnleyhigh.com::cf30d76d-5e07-4af3-bd95-95439a99097f" providerId="AD" clId="Web-{6476DDD0-BDE0-CD5B-A409-DB50C4F1E5A5}" dt="2024-06-10T10:56:15.845" v="0" actId="1076"/>
          <ac:spMkLst>
            <pc:docMk/>
            <pc:sldMk cId="2983352342" sldId="256"/>
            <ac:spMk id="29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0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0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2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D676-D3C3-4AA9-9270-1CC973D195A6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491705"/>
          </a:xfrm>
          <a:solidFill>
            <a:srgbClr val="9900CC"/>
          </a:solidFill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/>
                <a:cs typeface="Calibri Light"/>
              </a:rPr>
              <a:t>The BHS Learning Journey – Y8 History – c.1500-1918</a:t>
            </a:r>
            <a:endParaRPr lang="en-GB" sz="140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48" name="AutoShape 2" descr="Image result for road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5" name="Group 254"/>
          <p:cNvGrpSpPr/>
          <p:nvPr/>
        </p:nvGrpSpPr>
        <p:grpSpPr>
          <a:xfrm>
            <a:off x="99486" y="2969963"/>
            <a:ext cx="6758514" cy="6392546"/>
            <a:chOff x="99486" y="2969963"/>
            <a:chExt cx="6758514" cy="6392546"/>
          </a:xfrm>
        </p:grpSpPr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307975" y="6916163"/>
              <a:ext cx="6550025" cy="2446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86" y="3945855"/>
              <a:ext cx="6510320" cy="2446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975" y="5951732"/>
              <a:ext cx="2471320" cy="14699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6647" y="2969963"/>
              <a:ext cx="2152692" cy="14407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2" name="Oval 261"/>
          <p:cNvSpPr/>
          <p:nvPr/>
        </p:nvSpPr>
        <p:spPr>
          <a:xfrm>
            <a:off x="5623120" y="8793553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8 – Half Term 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6" name="Picture 3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0" y="1596755"/>
            <a:ext cx="5591175" cy="1800225"/>
          </a:xfrm>
          <a:prstGeom prst="rect">
            <a:avLst/>
          </a:prstGeom>
        </p:spPr>
      </p:pic>
      <p:sp>
        <p:nvSpPr>
          <p:cNvPr id="304" name="Oval 303"/>
          <p:cNvSpPr/>
          <p:nvPr/>
        </p:nvSpPr>
        <p:spPr>
          <a:xfrm>
            <a:off x="3889586" y="1357047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End of Year 8 Preparation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5177701" y="840759"/>
            <a:ext cx="90329" cy="1058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Pentagon 306"/>
          <p:cNvSpPr/>
          <p:nvPr/>
        </p:nvSpPr>
        <p:spPr>
          <a:xfrm>
            <a:off x="5048839" y="938954"/>
            <a:ext cx="1216512" cy="329988"/>
          </a:xfrm>
          <a:prstGeom prst="homePlat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Year 9 this way!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4E6EB-E013-459A-8962-E96A1571E424}"/>
              </a:ext>
            </a:extLst>
          </p:cNvPr>
          <p:cNvSpPr/>
          <p:nvPr/>
        </p:nvSpPr>
        <p:spPr>
          <a:xfrm>
            <a:off x="53532" y="5842995"/>
            <a:ext cx="325702" cy="872975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29314A7-66DA-8208-A047-6B0DC9E7F9EF}"/>
              </a:ext>
            </a:extLst>
          </p:cNvPr>
          <p:cNvSpPr/>
          <p:nvPr/>
        </p:nvSpPr>
        <p:spPr>
          <a:xfrm>
            <a:off x="4553246" y="8943924"/>
            <a:ext cx="891786" cy="353552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  <a:ea typeface="+mn-lt"/>
                <a:cs typeface="+mn-lt"/>
              </a:rPr>
              <a:t>How did the Tudor reign of England change religion?  </a:t>
            </a:r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97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29" y="8028421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08" y="8945292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B545BAA-C398-BEDD-FF95-B42D45CD935C}"/>
              </a:ext>
            </a:extLst>
          </p:cNvPr>
          <p:cNvSpPr txBox="1"/>
          <p:nvPr/>
        </p:nvSpPr>
        <p:spPr>
          <a:xfrm>
            <a:off x="4497700" y="8422061"/>
            <a:ext cx="8543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What problems did Henry VII face when he came to the throne?</a:t>
            </a:r>
            <a:endParaRPr lang="en-US" sz="60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C72AC7-5EFF-06F8-0DEF-199D7071BEEE}"/>
              </a:ext>
            </a:extLst>
          </p:cNvPr>
          <p:cNvSpPr txBox="1"/>
          <p:nvPr/>
        </p:nvSpPr>
        <p:spPr>
          <a:xfrm>
            <a:off x="3680651" y="8422059"/>
            <a:ext cx="7789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How did Henry VIII end up as the head of the Church of England?</a:t>
            </a:r>
            <a:endParaRPr lang="en-US" dirty="0">
              <a:solidFill>
                <a:schemeClr val="accent2"/>
              </a:solidFill>
              <a:ea typeface="+mn-lt"/>
              <a:cs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E6017E-A6D2-1514-4478-6D997C63EE99}"/>
              </a:ext>
            </a:extLst>
          </p:cNvPr>
          <p:cNvSpPr txBox="1"/>
          <p:nvPr/>
        </p:nvSpPr>
        <p:spPr>
          <a:xfrm>
            <a:off x="3007072" y="8427174"/>
            <a:ext cx="718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Who was John Blanke and why is his story significant? 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0432C3-AF56-AF44-EED1-809328261048}"/>
              </a:ext>
            </a:extLst>
          </p:cNvPr>
          <p:cNvSpPr txBox="1"/>
          <p:nvPr/>
        </p:nvSpPr>
        <p:spPr>
          <a:xfrm>
            <a:off x="2322900" y="8422992"/>
            <a:ext cx="718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Why did Henry VIII close down the monasteries? 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3B4290-5E34-D5F9-8E1C-8016654FF539}"/>
              </a:ext>
            </a:extLst>
          </p:cNvPr>
          <p:cNvSpPr txBox="1"/>
          <p:nvPr/>
        </p:nvSpPr>
        <p:spPr>
          <a:xfrm>
            <a:off x="1354213" y="9310996"/>
            <a:ext cx="718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What changes did Edward VI make to the church? </a:t>
            </a:r>
            <a:endParaRPr lang="en-US" dirty="0">
              <a:solidFill>
                <a:schemeClr val="accent2"/>
              </a:solidFill>
              <a:ea typeface="+mn-lt"/>
              <a:cs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89C711-424F-ECB0-5E71-BF06B10DDF71}"/>
              </a:ext>
            </a:extLst>
          </p:cNvPr>
          <p:cNvSpPr txBox="1"/>
          <p:nvPr/>
        </p:nvSpPr>
        <p:spPr>
          <a:xfrm>
            <a:off x="604043" y="9111812"/>
            <a:ext cx="7186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Why was Mary I known as ‘Bloody Mary’? </a:t>
            </a:r>
            <a:endParaRPr lang="en-US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26C9E5-95B6-E589-03EE-DD3D24130EF6}"/>
              </a:ext>
            </a:extLst>
          </p:cNvPr>
          <p:cNvSpPr txBox="1"/>
          <p:nvPr/>
        </p:nvSpPr>
        <p:spPr>
          <a:xfrm>
            <a:off x="2227933" y="9374112"/>
            <a:ext cx="106536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Progress Check – 10 MCQ and response to Q – How did the Tudor reign change religion?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29D077-BD84-E767-B6B4-14D734A672BD}"/>
              </a:ext>
            </a:extLst>
          </p:cNvPr>
          <p:cNvSpPr txBox="1"/>
          <p:nvPr/>
        </p:nvSpPr>
        <p:spPr>
          <a:xfrm>
            <a:off x="1426081" y="7382780"/>
            <a:ext cx="104072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Summative Assessment – 20 MCQ  - How could you support historian Eamon Duffy’s view of Sir Christopher </a:t>
            </a:r>
            <a:r>
              <a:rPr lang="en-US" sz="600" dirty="0" err="1">
                <a:solidFill>
                  <a:schemeClr val="accent2"/>
                </a:solidFill>
                <a:ea typeface="+mn-lt"/>
                <a:cs typeface="+mn-lt"/>
              </a:rPr>
              <a:t>Trychay</a:t>
            </a:r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 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FD2F34E-DE21-C622-99EB-6F6F390B7F82}"/>
              </a:ext>
            </a:extLst>
          </p:cNvPr>
          <p:cNvSpPr/>
          <p:nvPr/>
        </p:nvSpPr>
        <p:spPr>
          <a:xfrm>
            <a:off x="3874961" y="7924349"/>
            <a:ext cx="1236250" cy="402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>
                <a:solidFill>
                  <a:schemeClr val="tx1"/>
                </a:solidFill>
                <a:ea typeface="+mn-lt"/>
                <a:cs typeface="+mn-lt"/>
              </a:rPr>
              <a:t>What did ‘colonisation’ mean to the indigenous people of three places in the British Empire? 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C47AF9-8CC7-28C2-2269-E0312E87729E}"/>
              </a:ext>
            </a:extLst>
          </p:cNvPr>
          <p:cNvSpPr/>
          <p:nvPr/>
        </p:nvSpPr>
        <p:spPr>
          <a:xfrm>
            <a:off x="3689648" y="5921192"/>
            <a:ext cx="2212974" cy="4472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chemeClr val="tx1"/>
                </a:solidFill>
                <a:ea typeface="+mn-lt"/>
                <a:cs typeface="+mn-lt"/>
              </a:rPr>
              <a:t>Do the experiences of people who lived and worked at Quarry Bank mill show that that the Industrial Revolution created a 'great' nation for all? 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15497-F4F8-EA9A-9B3C-C157BF91E4D8}"/>
              </a:ext>
            </a:extLst>
          </p:cNvPr>
          <p:cNvSpPr txBox="1"/>
          <p:nvPr/>
        </p:nvSpPr>
        <p:spPr>
          <a:xfrm>
            <a:off x="5919276" y="5914262"/>
            <a:ext cx="7789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Why was there a rise in cotton mills in Lancashire?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33C0E-BE62-3F41-AEA3-D8B8D5DB3D7F}"/>
              </a:ext>
            </a:extLst>
          </p:cNvPr>
          <p:cNvSpPr txBox="1"/>
          <p:nvPr/>
        </p:nvSpPr>
        <p:spPr>
          <a:xfrm>
            <a:off x="6082889" y="5423119"/>
            <a:ext cx="7789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Where is Quarry Bank Mill?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CA8AF-FDF6-970B-7F59-FCB0F8F33696}"/>
              </a:ext>
            </a:extLst>
          </p:cNvPr>
          <p:cNvSpPr txBox="1"/>
          <p:nvPr/>
        </p:nvSpPr>
        <p:spPr>
          <a:xfrm>
            <a:off x="5667068" y="4724136"/>
            <a:ext cx="83927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Progress Check: What was it like for a child apprentice at Quarry Bank Mill?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0A119-3FF3-B627-0A1F-14D01C25784A}"/>
              </a:ext>
            </a:extLst>
          </p:cNvPr>
          <p:cNvSpPr txBox="1"/>
          <p:nvPr/>
        </p:nvSpPr>
        <p:spPr>
          <a:xfrm>
            <a:off x="4907414" y="4435423"/>
            <a:ext cx="703622" cy="478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work did the mill workers at Quarry Bank Mill do?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31CF7-12BB-BB15-5D6A-79D10BB82106}"/>
              </a:ext>
            </a:extLst>
          </p:cNvPr>
          <p:cNvSpPr txBox="1"/>
          <p:nvPr/>
        </p:nvSpPr>
        <p:spPr>
          <a:xfrm>
            <a:off x="4082473" y="4465578"/>
            <a:ext cx="794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Why was working at Quarry Bank Mill dangerous? 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26F40-27A6-AAAE-6F84-92253B5EC87C}"/>
              </a:ext>
            </a:extLst>
          </p:cNvPr>
          <p:cNvSpPr/>
          <p:nvPr/>
        </p:nvSpPr>
        <p:spPr>
          <a:xfrm>
            <a:off x="743715" y="6928143"/>
            <a:ext cx="1253527" cy="3384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chemeClr val="tx1"/>
                </a:solidFill>
                <a:ea typeface="+mn-lt"/>
                <a:cs typeface="+mn-lt"/>
              </a:rPr>
              <a:t>How did the transatlantic slave trade change the world?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1C3C2A-A7A0-5B51-AB42-7D3E657D10D6}"/>
              </a:ext>
            </a:extLst>
          </p:cNvPr>
          <p:cNvSpPr txBox="1"/>
          <p:nvPr/>
        </p:nvSpPr>
        <p:spPr>
          <a:xfrm>
            <a:off x="3297443" y="4388023"/>
            <a:ext cx="7036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How did the apprentices at Quarry Bank Mill rebel? 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7DF3B-B989-17BB-1BF8-426AC88333C9}"/>
              </a:ext>
            </a:extLst>
          </p:cNvPr>
          <p:cNvSpPr txBox="1"/>
          <p:nvPr/>
        </p:nvSpPr>
        <p:spPr>
          <a:xfrm>
            <a:off x="2475190" y="4420342"/>
            <a:ext cx="763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was life like for the Greg's the owners of Quarry Bank Mill? 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A25F11-E5C3-C5FB-CF73-2B49D9B0769F}"/>
              </a:ext>
            </a:extLst>
          </p:cNvPr>
          <p:cNvSpPr txBox="1"/>
          <p:nvPr/>
        </p:nvSpPr>
        <p:spPr>
          <a:xfrm>
            <a:off x="651789" y="4922383"/>
            <a:ext cx="959854" cy="4786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Summative Assessment: Did the Industrial Revolution create a 'great' nation for all? 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FB245F-CC15-F863-CE1E-5FEFC0E31CB6}"/>
              </a:ext>
            </a:extLst>
          </p:cNvPr>
          <p:cNvSpPr/>
          <p:nvPr/>
        </p:nvSpPr>
        <p:spPr>
          <a:xfrm>
            <a:off x="4965199" y="3796178"/>
            <a:ext cx="1296897" cy="408453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chemeClr val="tx1"/>
                </a:solidFill>
                <a:ea typeface="+mn-lt"/>
                <a:cs typeface="+mn-lt"/>
              </a:rPr>
              <a:t>To what extent was World War One ‘the World’s War’?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592EBE-0D1D-AEAA-1CEF-11DB9524D71A}"/>
              </a:ext>
            </a:extLst>
          </p:cNvPr>
          <p:cNvSpPr txBox="1"/>
          <p:nvPr/>
        </p:nvSpPr>
        <p:spPr>
          <a:xfrm>
            <a:off x="6108955" y="4192160"/>
            <a:ext cx="7488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How did Britain get an army together in 1916? </a:t>
            </a:r>
            <a:endParaRPr lang="en-US">
              <a:solidFill>
                <a:srgbClr val="FF33CC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18906B-6C67-82E9-0173-08D7A7D95D82}"/>
              </a:ext>
            </a:extLst>
          </p:cNvPr>
          <p:cNvSpPr txBox="1"/>
          <p:nvPr/>
        </p:nvSpPr>
        <p:spPr>
          <a:xfrm>
            <a:off x="6101100" y="2646297"/>
            <a:ext cx="763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What were the trenches on the Western Front like?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1CE6C8-30AF-C971-22E0-1E5EB05C9EA2}"/>
              </a:ext>
            </a:extLst>
          </p:cNvPr>
          <p:cNvSpPr txBox="1"/>
          <p:nvPr/>
        </p:nvSpPr>
        <p:spPr>
          <a:xfrm>
            <a:off x="5090532" y="2331758"/>
            <a:ext cx="974179" cy="461665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Progress Check: What were the conditions like for the soldiers on the Western Front? 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7CED19-3385-ED58-FA1F-ECE0E18D1166}"/>
              </a:ext>
            </a:extLst>
          </p:cNvPr>
          <p:cNvSpPr txBox="1"/>
          <p:nvPr/>
        </p:nvSpPr>
        <p:spPr>
          <a:xfrm>
            <a:off x="4175651" y="2484697"/>
            <a:ext cx="763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What weapons did the soldiers in World War One use? 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D14484-816A-4DB1-07BA-7DB9E19E3F42}"/>
              </a:ext>
            </a:extLst>
          </p:cNvPr>
          <p:cNvSpPr txBox="1"/>
          <p:nvPr/>
        </p:nvSpPr>
        <p:spPr>
          <a:xfrm>
            <a:off x="3468558" y="2409308"/>
            <a:ext cx="76391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What were the experiences of soldiers from Burnley in World War One?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166D3-7B9F-10BA-88A9-32EB080E5831}"/>
              </a:ext>
            </a:extLst>
          </p:cNvPr>
          <p:cNvSpPr txBox="1"/>
          <p:nvPr/>
        </p:nvSpPr>
        <p:spPr>
          <a:xfrm>
            <a:off x="2731080" y="2469618"/>
            <a:ext cx="763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Why was Khudadad Khan an important World War One soldier? 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F01268-4067-B00E-A8DC-B012F94F2747}"/>
              </a:ext>
            </a:extLst>
          </p:cNvPr>
          <p:cNvSpPr txBox="1"/>
          <p:nvPr/>
        </p:nvSpPr>
        <p:spPr>
          <a:xfrm>
            <a:off x="2038570" y="2514851"/>
            <a:ext cx="763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Who was Walter Tull and why was he significant? 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B8A6A1-89E0-C97B-9473-AEAC73274AF3}"/>
              </a:ext>
            </a:extLst>
          </p:cNvPr>
          <p:cNvSpPr txBox="1"/>
          <p:nvPr/>
        </p:nvSpPr>
        <p:spPr>
          <a:xfrm>
            <a:off x="1251570" y="2409310"/>
            <a:ext cx="763911" cy="553998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Summative Assessment: What was it like for soldiers fighting in World War One? </a:t>
            </a:r>
            <a:endParaRPr lang="en-US" dirty="0"/>
          </a:p>
        </p:txBody>
      </p:sp>
      <p:pic>
        <p:nvPicPr>
          <p:cNvPr id="43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EEC65D69-0FA1-5992-940D-806EDA26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55" y="3003242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C0059714-26E9-BA9F-7C9A-FC0669ED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57" y="3019781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0F0FA75-5860-783A-A1C4-9CF71A768A16}"/>
              </a:ext>
            </a:extLst>
          </p:cNvPr>
          <p:cNvSpPr txBox="1"/>
          <p:nvPr/>
        </p:nvSpPr>
        <p:spPr>
          <a:xfrm>
            <a:off x="49732" y="3193344"/>
            <a:ext cx="763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What wounds were created by new weaponry in World War One?</a:t>
            </a:r>
            <a:endParaRPr lang="en-US">
              <a:solidFill>
                <a:srgbClr val="7030A0"/>
              </a:solidFill>
              <a:ea typeface="+mn-lt"/>
              <a:cs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B31DAF4-9415-D4F1-2791-A62D8F14363D}"/>
              </a:ext>
            </a:extLst>
          </p:cNvPr>
          <p:cNvSpPr/>
          <p:nvPr/>
        </p:nvSpPr>
        <p:spPr>
          <a:xfrm>
            <a:off x="102008" y="2537012"/>
            <a:ext cx="1102802" cy="48925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  <a:ea typeface="+mn-lt"/>
                <a:cs typeface="+mn-lt"/>
              </a:rPr>
              <a:t>Why did medicine and treatment improve on the Western Front? 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44D364-40DF-98B1-4D29-727B90F25B2C}"/>
              </a:ext>
            </a:extLst>
          </p:cNvPr>
          <p:cNvSpPr txBox="1"/>
          <p:nvPr/>
        </p:nvSpPr>
        <p:spPr>
          <a:xfrm>
            <a:off x="95011" y="1595115"/>
            <a:ext cx="62825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What is shell shock and how did it impact soldiers on the Western Front?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B5AA3E-2D49-BF92-E4E2-307189C17E85}"/>
              </a:ext>
            </a:extLst>
          </p:cNvPr>
          <p:cNvSpPr txBox="1"/>
          <p:nvPr/>
        </p:nvSpPr>
        <p:spPr>
          <a:xfrm>
            <a:off x="728104" y="1459415"/>
            <a:ext cx="6282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What is trench fever and how was it caught? 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932329-BAD6-87AF-EC7F-82C16741DF2A}"/>
              </a:ext>
            </a:extLst>
          </p:cNvPr>
          <p:cNvSpPr txBox="1"/>
          <p:nvPr/>
        </p:nvSpPr>
        <p:spPr>
          <a:xfrm>
            <a:off x="1331267" y="1172939"/>
            <a:ext cx="62825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How were injured soldiers evacuated from the Western Front? 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AD1D4D-3698-D115-ECA4-B7DDB209BF5A}"/>
              </a:ext>
            </a:extLst>
          </p:cNvPr>
          <p:cNvSpPr txBox="1"/>
          <p:nvPr/>
        </p:nvSpPr>
        <p:spPr>
          <a:xfrm>
            <a:off x="1904483" y="1323715"/>
            <a:ext cx="62825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How were soldiers treated in a Regimental Aid Post?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2ECB77-FE02-8B49-73D9-85B066EC09AF}"/>
              </a:ext>
            </a:extLst>
          </p:cNvPr>
          <p:cNvSpPr txBox="1"/>
          <p:nvPr/>
        </p:nvSpPr>
        <p:spPr>
          <a:xfrm>
            <a:off x="2492950" y="1278481"/>
            <a:ext cx="628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What were Vera Britain's experiences of nursing on the Western Front? 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EB22705-E245-A1D0-1D78-796A54506FEC}"/>
              </a:ext>
            </a:extLst>
          </p:cNvPr>
          <p:cNvSpPr txBox="1"/>
          <p:nvPr/>
        </p:nvSpPr>
        <p:spPr>
          <a:xfrm>
            <a:off x="3141896" y="1263403"/>
            <a:ext cx="62825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7030A0"/>
                </a:solidFill>
                <a:ea typeface="+mn-lt"/>
                <a:cs typeface="+mn-lt"/>
              </a:rPr>
              <a:t>Progress Check: How were soldiers treated on the Western Front? 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13DCF7-D7D1-D5CD-89FB-45968859127F}"/>
              </a:ext>
            </a:extLst>
          </p:cNvPr>
          <p:cNvSpPr/>
          <p:nvPr/>
        </p:nvSpPr>
        <p:spPr>
          <a:xfrm>
            <a:off x="1011024" y="8653046"/>
            <a:ext cx="956484" cy="369712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  <a:ea typeface="+mn-lt"/>
                <a:cs typeface="+mn-lt"/>
              </a:rPr>
              <a:t>  How did the Reformation change life in </a:t>
            </a:r>
            <a:r>
              <a:rPr lang="en-GB" sz="700" dirty="0" err="1">
                <a:solidFill>
                  <a:schemeClr val="tx1"/>
                </a:solidFill>
                <a:ea typeface="+mn-lt"/>
                <a:cs typeface="+mn-lt"/>
              </a:rPr>
              <a:t>Morebath</a:t>
            </a:r>
            <a:r>
              <a:rPr lang="en-GB" sz="700" dirty="0">
                <a:solidFill>
                  <a:schemeClr val="tx1"/>
                </a:solidFill>
                <a:ea typeface="+mn-lt"/>
                <a:cs typeface="+mn-lt"/>
              </a:rPr>
              <a:t>? 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003EF6-1D41-3410-CDC2-DA78B0D108B6}"/>
              </a:ext>
            </a:extLst>
          </p:cNvPr>
          <p:cNvSpPr txBox="1"/>
          <p:nvPr/>
        </p:nvSpPr>
        <p:spPr>
          <a:xfrm>
            <a:off x="183506" y="8691655"/>
            <a:ext cx="7186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What was </a:t>
            </a:r>
            <a:r>
              <a:rPr lang="en-US" sz="600" err="1">
                <a:solidFill>
                  <a:schemeClr val="accent2"/>
                </a:solidFill>
                <a:ea typeface="+mn-lt"/>
                <a:cs typeface="+mn-lt"/>
              </a:rPr>
              <a:t>Morebath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 like in 1520?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B95432-418F-6FC3-4963-69F442F2E62F}"/>
              </a:ext>
            </a:extLst>
          </p:cNvPr>
          <p:cNvSpPr txBox="1"/>
          <p:nvPr/>
        </p:nvSpPr>
        <p:spPr>
          <a:xfrm>
            <a:off x="53884" y="8239180"/>
            <a:ext cx="8804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How did </a:t>
            </a:r>
            <a:r>
              <a:rPr lang="en-US" sz="600" dirty="0" err="1">
                <a:solidFill>
                  <a:schemeClr val="accent2"/>
                </a:solidFill>
                <a:ea typeface="+mn-lt"/>
                <a:cs typeface="+mn-lt"/>
              </a:rPr>
              <a:t>Morebath</a:t>
            </a:r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 change under the rule of Henry VIII and Edward VI?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C00E04-7890-BCCA-1F2A-03FB0399D716}"/>
              </a:ext>
            </a:extLst>
          </p:cNvPr>
          <p:cNvSpPr txBox="1"/>
          <p:nvPr/>
        </p:nvSpPr>
        <p:spPr>
          <a:xfrm>
            <a:off x="458065" y="7770543"/>
            <a:ext cx="8804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How did </a:t>
            </a:r>
            <a:r>
              <a:rPr lang="en-US" sz="600" err="1">
                <a:solidFill>
                  <a:schemeClr val="accent2"/>
                </a:solidFill>
                <a:ea typeface="+mn-lt"/>
                <a:cs typeface="+mn-lt"/>
              </a:rPr>
              <a:t>Morebath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 change under the rule of Mary I and Elizabeth I?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AEDBB1E2-9857-2A81-17B8-3D090A401DA9}"/>
              </a:ext>
            </a:extLst>
          </p:cNvPr>
          <p:cNvSpPr txBox="1"/>
          <p:nvPr/>
        </p:nvSpPr>
        <p:spPr>
          <a:xfrm>
            <a:off x="4091439" y="5430400"/>
            <a:ext cx="77898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Why did people move from the countryside to the towns? 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93FC1-6B1C-AC1A-316E-1A4259206262}"/>
              </a:ext>
            </a:extLst>
          </p:cNvPr>
          <p:cNvSpPr/>
          <p:nvPr/>
        </p:nvSpPr>
        <p:spPr>
          <a:xfrm>
            <a:off x="2577080" y="7613882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8 – Half Term 2</a:t>
            </a:r>
            <a:endParaRPr lang="en-US" sz="12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E7CC7-34B4-7892-90DE-EA05EA41DC37}"/>
              </a:ext>
            </a:extLst>
          </p:cNvPr>
          <p:cNvSpPr txBox="1"/>
          <p:nvPr/>
        </p:nvSpPr>
        <p:spPr>
          <a:xfrm>
            <a:off x="3797987" y="7387829"/>
            <a:ext cx="5632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How did the British Empire begin?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69CE9-AAC1-2A53-1A55-82A6A7DADE0C}"/>
              </a:ext>
            </a:extLst>
          </p:cNvPr>
          <p:cNvSpPr txBox="1"/>
          <p:nvPr/>
        </p:nvSpPr>
        <p:spPr>
          <a:xfrm>
            <a:off x="4412618" y="7371669"/>
            <a:ext cx="67642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What was life like in the early British North American Colonies?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156F7-C6DF-F8C1-ED44-28ECBA3779BD}"/>
              </a:ext>
            </a:extLst>
          </p:cNvPr>
          <p:cNvSpPr txBox="1"/>
          <p:nvPr/>
        </p:nvSpPr>
        <p:spPr>
          <a:xfrm>
            <a:off x="5411307" y="8292780"/>
            <a:ext cx="67642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Why did North American colonies rebel against British rule?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3CF28-6468-DF3F-C6E4-8A7911B9C40F}"/>
              </a:ext>
            </a:extLst>
          </p:cNvPr>
          <p:cNvSpPr txBox="1"/>
          <p:nvPr/>
        </p:nvSpPr>
        <p:spPr>
          <a:xfrm>
            <a:off x="6263565" y="7242389"/>
            <a:ext cx="59555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How did Britain come to rule over large parts of India?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C72AF-6107-7DB3-4CEF-C5D549EA8465}"/>
              </a:ext>
            </a:extLst>
          </p:cNvPr>
          <p:cNvSpPr txBox="1"/>
          <p:nvPr/>
        </p:nvSpPr>
        <p:spPr>
          <a:xfrm>
            <a:off x="5956116" y="6418237"/>
            <a:ext cx="83817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Progress Check: Do you agree with William Dalrymple that 'Robert Clive was an asset stripper?'</a:t>
            </a:r>
            <a:endParaRPr lang="en-US" sz="600" dirty="0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D7BD4-A8E8-3A3C-11E7-FDC7AF2F72A9}"/>
              </a:ext>
            </a:extLst>
          </p:cNvPr>
          <p:cNvSpPr txBox="1"/>
          <p:nvPr/>
        </p:nvSpPr>
        <p:spPr>
          <a:xfrm>
            <a:off x="5319502" y="6418235"/>
            <a:ext cx="773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What led to the downfall of the East India Company?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E5FA7-05DC-8A06-917E-CD44DD16102B}"/>
              </a:ext>
            </a:extLst>
          </p:cNvPr>
          <p:cNvSpPr txBox="1"/>
          <p:nvPr/>
        </p:nvSpPr>
        <p:spPr>
          <a:xfrm>
            <a:off x="4683127" y="6402074"/>
            <a:ext cx="741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When did James Cook go to Australia and what did he do?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CED001-3EF2-CBDB-EE48-261263DF46E3}"/>
              </a:ext>
            </a:extLst>
          </p:cNvPr>
          <p:cNvSpPr txBox="1"/>
          <p:nvPr/>
        </p:nvSpPr>
        <p:spPr>
          <a:xfrm>
            <a:off x="4035941" y="6450554"/>
            <a:ext cx="530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Who were the first </a:t>
            </a:r>
            <a:r>
              <a:rPr lang="en-US" sz="600" dirty="0" err="1">
                <a:solidFill>
                  <a:srgbClr val="00B050"/>
                </a:solidFill>
                <a:ea typeface="+mn-lt"/>
                <a:cs typeface="+mn-lt"/>
              </a:rPr>
              <a:t>fleeters</a:t>
            </a:r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?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AB82D2-14D0-CF84-4759-1D43521C0AAD}"/>
              </a:ext>
            </a:extLst>
          </p:cNvPr>
          <p:cNvSpPr txBox="1"/>
          <p:nvPr/>
        </p:nvSpPr>
        <p:spPr>
          <a:xfrm>
            <a:off x="3307954" y="6385914"/>
            <a:ext cx="77347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Why was there conflict between the Indigenous Australians and the British?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DBE74A-DE98-0DA6-72C6-2463E2D9AA56}"/>
              </a:ext>
            </a:extLst>
          </p:cNvPr>
          <p:cNvSpPr txBox="1"/>
          <p:nvPr/>
        </p:nvSpPr>
        <p:spPr>
          <a:xfrm>
            <a:off x="2090620" y="6385912"/>
            <a:ext cx="119401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Summative Assessment: What did </a:t>
            </a:r>
            <a:r>
              <a:rPr lang="en-US" sz="600" dirty="0" err="1">
                <a:solidFill>
                  <a:srgbClr val="00B050"/>
                </a:solidFill>
                <a:ea typeface="+mn-lt"/>
                <a:cs typeface="+mn-lt"/>
              </a:rPr>
              <a:t>colonisation</a:t>
            </a:r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 mean to the indigenous people of three places in the British Empire? </a:t>
            </a:r>
            <a:endParaRPr lang="en-US" dirty="0"/>
          </a:p>
        </p:txBody>
      </p:sp>
      <p:pic>
        <p:nvPicPr>
          <p:cNvPr id="38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C7A780DA-AC2B-3531-1225-28AB95A1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76" y="7200026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3E4AE8AC-EDB1-D2F2-608A-01F55F72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1" y="6913389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8CA656-8557-A027-E4F5-6BAFDA72C1D4}"/>
              </a:ext>
            </a:extLst>
          </p:cNvPr>
          <p:cNvSpPr txBox="1"/>
          <p:nvPr/>
        </p:nvSpPr>
        <p:spPr>
          <a:xfrm>
            <a:off x="1476002" y="6385913"/>
            <a:ext cx="62790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What was life like in West Africa before Transatlantic slavery? </a:t>
            </a:r>
            <a:endParaRPr lang="en-US" dirty="0">
              <a:solidFill>
                <a:schemeClr val="accent4"/>
              </a:solidFill>
              <a:ea typeface="Calibri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14F43B-42BB-E925-B017-D22CDA24DD5D}"/>
              </a:ext>
            </a:extLst>
          </p:cNvPr>
          <p:cNvSpPr txBox="1"/>
          <p:nvPr/>
        </p:nvSpPr>
        <p:spPr>
          <a:xfrm>
            <a:off x="20295" y="6967667"/>
            <a:ext cx="7249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How did the Transatlantic trade in enslaved African people develop?</a:t>
            </a:r>
            <a:endParaRPr lang="en-US" sz="600" dirty="0">
              <a:solidFill>
                <a:schemeClr val="accent4"/>
              </a:solidFill>
              <a:ea typeface="Calibri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A760E7-11E0-039E-7077-C06261FEBCD1}"/>
              </a:ext>
            </a:extLst>
          </p:cNvPr>
          <p:cNvSpPr txBox="1"/>
          <p:nvPr/>
        </p:nvSpPr>
        <p:spPr>
          <a:xfrm>
            <a:off x="-14185" y="5965754"/>
            <a:ext cx="70877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How was Lancashire connected to the Transatlantic slave trade?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34DA00-5A61-1D99-52F3-F905916AACE7}"/>
              </a:ext>
            </a:extLst>
          </p:cNvPr>
          <p:cNvSpPr txBox="1"/>
          <p:nvPr/>
        </p:nvSpPr>
        <p:spPr>
          <a:xfrm>
            <a:off x="404741" y="5480958"/>
            <a:ext cx="56320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How and why were plantations set up in Barbados?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AC607A-66DB-1DF5-8731-3ABF6720001D}"/>
              </a:ext>
            </a:extLst>
          </p:cNvPr>
          <p:cNvSpPr txBox="1"/>
          <p:nvPr/>
        </p:nvSpPr>
        <p:spPr>
          <a:xfrm>
            <a:off x="1115625" y="5432477"/>
            <a:ext cx="708778" cy="570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How did Transatlantic slavery change in the 18th Century?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3AA19B-B6D8-C3E3-EDBF-77FF2D05EA20}"/>
              </a:ext>
            </a:extLst>
          </p:cNvPr>
          <p:cNvSpPr txBox="1"/>
          <p:nvPr/>
        </p:nvSpPr>
        <p:spPr>
          <a:xfrm>
            <a:off x="2134401" y="5416315"/>
            <a:ext cx="59555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How did Transatlantic slavery change the Gold Coast?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6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A3980FB5-9382-8749-D7C0-2ADF71C6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54" y="5992276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6440948-D718-37A2-2E19-DA4462BDFCC8}"/>
              </a:ext>
            </a:extLst>
          </p:cNvPr>
          <p:cNvSpPr txBox="1"/>
          <p:nvPr/>
        </p:nvSpPr>
        <p:spPr>
          <a:xfrm>
            <a:off x="2878355" y="5367834"/>
            <a:ext cx="838174" cy="55399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  <a:ea typeface="+mn-lt"/>
                <a:cs typeface="+mn-lt"/>
              </a:rPr>
              <a:t>Summative Assessment - How did the transatlantic slave trade change the world?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8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4813A19C-298A-A865-D173-99611E2F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79" y="5115403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F5277DB9-A071-A694-ECFD-0FD39D98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17" y="4925724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1AC007B-FCCF-F48C-C6C1-324E160EA2D6}"/>
              </a:ext>
            </a:extLst>
          </p:cNvPr>
          <p:cNvSpPr/>
          <p:nvPr/>
        </p:nvSpPr>
        <p:spPr>
          <a:xfrm>
            <a:off x="808631" y="4434482"/>
            <a:ext cx="1501295" cy="36646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chemeClr val="tx1"/>
                </a:solidFill>
                <a:ea typeface="+mn-lt"/>
                <a:cs typeface="+mn-lt"/>
              </a:rPr>
              <a:t>How did different people contribute to the abolition of the British Transatlantic Slavery?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A91D001F-4D42-9429-257D-4FE17BD9808E}"/>
              </a:ext>
            </a:extLst>
          </p:cNvPr>
          <p:cNvSpPr txBox="1"/>
          <p:nvPr/>
        </p:nvSpPr>
        <p:spPr>
          <a:xfrm>
            <a:off x="29727" y="4396167"/>
            <a:ext cx="74663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B0F0"/>
                </a:solidFill>
                <a:ea typeface="+mn-lt"/>
                <a:cs typeface="+mn-lt"/>
              </a:rPr>
              <a:t>How did the Somerset Case (1772) and the Zong Case (1781) raise the campaign for abolition?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3" name="TextBox 4">
            <a:extLst>
              <a:ext uri="{FF2B5EF4-FFF2-40B4-BE49-F238E27FC236}">
                <a16:creationId xmlns:a16="http://schemas.microsoft.com/office/drawing/2014/main" id="{2A7FCBA9-FCC2-C3B0-B3C9-07F8E55D6951}"/>
              </a:ext>
            </a:extLst>
          </p:cNvPr>
          <p:cNvSpPr txBox="1"/>
          <p:nvPr/>
        </p:nvSpPr>
        <p:spPr>
          <a:xfrm>
            <a:off x="399105" y="3523533"/>
            <a:ext cx="71428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Who was </a:t>
            </a:r>
            <a:r>
              <a:rPr lang="en-US" sz="600" dirty="0" err="1">
                <a:solidFill>
                  <a:srgbClr val="00B0F0"/>
                </a:solidFill>
                <a:ea typeface="Calibri"/>
                <a:cs typeface="Calibri"/>
              </a:rPr>
              <a:t>Ottobah</a:t>
            </a:r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sz="600" dirty="0" err="1">
                <a:solidFill>
                  <a:srgbClr val="00B0F0"/>
                </a:solidFill>
                <a:ea typeface="Calibri"/>
                <a:cs typeface="Calibri"/>
              </a:rPr>
              <a:t>Cugoano</a:t>
            </a:r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 and why did he increase the campaign for abolition?</a:t>
            </a: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8EC200F-6134-B42E-5725-B0F1A59F9C6E}"/>
              </a:ext>
            </a:extLst>
          </p:cNvPr>
          <p:cNvSpPr txBox="1"/>
          <p:nvPr/>
        </p:nvSpPr>
        <p:spPr>
          <a:xfrm>
            <a:off x="1125218" y="3345773"/>
            <a:ext cx="730462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Who was Olaudah Equiano and why did he increase the campaign for abolition?</a:t>
            </a: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33AE1493-C7FB-814F-F93B-CEBA5348C784}"/>
              </a:ext>
            </a:extLst>
          </p:cNvPr>
          <p:cNvSpPr txBox="1"/>
          <p:nvPr/>
        </p:nvSpPr>
        <p:spPr>
          <a:xfrm>
            <a:off x="2063201" y="3345774"/>
            <a:ext cx="77898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What role did politicians like William Wilberforce play in abolition? </a:t>
            </a: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F84E4755-D1E0-364E-703E-04D2DD7FDBC6}"/>
              </a:ext>
            </a:extLst>
          </p:cNvPr>
          <p:cNvSpPr txBox="1"/>
          <p:nvPr/>
        </p:nvSpPr>
        <p:spPr>
          <a:xfrm>
            <a:off x="2887976" y="3394253"/>
            <a:ext cx="778985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Did the 1807 Abolition of the Slave Trade Act really mean it ended?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7" name="TextBox 4">
            <a:extLst>
              <a:ext uri="{FF2B5EF4-FFF2-40B4-BE49-F238E27FC236}">
                <a16:creationId xmlns:a16="http://schemas.microsoft.com/office/drawing/2014/main" id="{0609B46F-D3F8-561A-5D92-BD0B4E8FC518}"/>
              </a:ext>
            </a:extLst>
          </p:cNvPr>
          <p:cNvSpPr txBox="1"/>
          <p:nvPr/>
        </p:nvSpPr>
        <p:spPr>
          <a:xfrm>
            <a:off x="3809924" y="3426572"/>
            <a:ext cx="1070126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B0F0"/>
                </a:solidFill>
                <a:ea typeface="Calibri"/>
                <a:cs typeface="Calibri"/>
              </a:rPr>
              <a:t>Summative Assessment: </a:t>
            </a:r>
            <a:r>
              <a:rPr lang="en-US" sz="600" dirty="0">
                <a:solidFill>
                  <a:srgbClr val="00B0F0"/>
                </a:solidFill>
                <a:ea typeface="+mn-lt"/>
                <a:cs typeface="+mn-lt"/>
              </a:rPr>
              <a:t>How did different people contribute to the abolition of the British Transatlantic Slavery? </a:t>
            </a:r>
            <a:endParaRPr lang="en-US" dirty="0"/>
          </a:p>
        </p:txBody>
      </p:sp>
      <p:pic>
        <p:nvPicPr>
          <p:cNvPr id="68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D4D98ACF-02C4-012F-70C5-BF6409E9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62" y="4017771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58E6D5-D338-C34D-348C-B1A8850AAF4F}"/>
              </a:ext>
            </a:extLst>
          </p:cNvPr>
          <p:cNvSpPr txBox="1"/>
          <p:nvPr/>
        </p:nvSpPr>
        <p:spPr>
          <a:xfrm>
            <a:off x="6079880" y="7937262"/>
            <a:ext cx="676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How did the Mughal Empire decline? </a:t>
            </a:r>
            <a:endParaRPr lang="en-US" dirty="0"/>
          </a:p>
        </p:txBody>
      </p:sp>
      <p:pic>
        <p:nvPicPr>
          <p:cNvPr id="13" name="Picture 12" descr="History in paintings - King Henry VIII and his six wives | Arthive">
            <a:extLst>
              <a:ext uri="{FF2B5EF4-FFF2-40B4-BE49-F238E27FC236}">
                <a16:creationId xmlns:a16="http://schemas.microsoft.com/office/drawing/2014/main" id="{49F6BFEB-B970-A39F-4193-7DA6EF27C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584" y="8907525"/>
            <a:ext cx="705209" cy="623359"/>
          </a:xfrm>
          <a:prstGeom prst="rect">
            <a:avLst/>
          </a:prstGeom>
        </p:spPr>
      </p:pic>
      <p:pic>
        <p:nvPicPr>
          <p:cNvPr id="48" name="Picture 47" descr="What Australians often get wrong about our most (in)famous explorer, Captain  Cook - ABC News">
            <a:extLst>
              <a:ext uri="{FF2B5EF4-FFF2-40B4-BE49-F238E27FC236}">
                <a16:creationId xmlns:a16="http://schemas.microsoft.com/office/drawing/2014/main" id="{866DF6CE-D0C9-C317-26C9-A6F5E1D3D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738" y="6912292"/>
            <a:ext cx="834605" cy="444579"/>
          </a:xfrm>
          <a:prstGeom prst="rect">
            <a:avLst/>
          </a:prstGeom>
        </p:spPr>
      </p:pic>
      <p:pic>
        <p:nvPicPr>
          <p:cNvPr id="81" name="Picture 80" descr="The Plantation System">
            <a:extLst>
              <a:ext uri="{FF2B5EF4-FFF2-40B4-BE49-F238E27FC236}">
                <a16:creationId xmlns:a16="http://schemas.microsoft.com/office/drawing/2014/main" id="{F5727D1A-1B73-BDA9-354D-C39004B5B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505" y="6159637"/>
            <a:ext cx="798775" cy="479345"/>
          </a:xfrm>
          <a:prstGeom prst="rect">
            <a:avLst/>
          </a:prstGeom>
        </p:spPr>
      </p:pic>
      <p:pic>
        <p:nvPicPr>
          <p:cNvPr id="83" name="Picture 82" descr="The fact that inspired the fiction… – Quarry Bank Revealed">
            <a:extLst>
              <a:ext uri="{FF2B5EF4-FFF2-40B4-BE49-F238E27FC236}">
                <a16:creationId xmlns:a16="http://schemas.microsoft.com/office/drawing/2014/main" id="{81B7F80E-C1C4-D8F7-31D2-75E02F8DA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2773" y="4911803"/>
            <a:ext cx="737559" cy="502550"/>
          </a:xfrm>
          <a:prstGeom prst="rect">
            <a:avLst/>
          </a:prstGeom>
        </p:spPr>
      </p:pic>
      <p:pic>
        <p:nvPicPr>
          <p:cNvPr id="84" name="Picture 83" descr="The abolition of slavery in Britain: A historical journey">
            <a:extLst>
              <a:ext uri="{FF2B5EF4-FFF2-40B4-BE49-F238E27FC236}">
                <a16:creationId xmlns:a16="http://schemas.microsoft.com/office/drawing/2014/main" id="{17C06501-BEF0-B523-2EA4-9005B3286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3036" y="3983494"/>
            <a:ext cx="672860" cy="419985"/>
          </a:xfrm>
          <a:prstGeom prst="rect">
            <a:avLst/>
          </a:prstGeom>
        </p:spPr>
      </p:pic>
      <p:pic>
        <p:nvPicPr>
          <p:cNvPr id="85" name="Picture 84" descr="Trench Warfare | National WWI Museum and Memorial">
            <a:extLst>
              <a:ext uri="{FF2B5EF4-FFF2-40B4-BE49-F238E27FC236}">
                <a16:creationId xmlns:a16="http://schemas.microsoft.com/office/drawing/2014/main" id="{77E4BEBE-D9F4-AD96-6F32-ECA0271EAD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321" y="3108976"/>
            <a:ext cx="818431" cy="666154"/>
          </a:xfrm>
          <a:prstGeom prst="rect">
            <a:avLst/>
          </a:prstGeom>
        </p:spPr>
      </p:pic>
      <p:pic>
        <p:nvPicPr>
          <p:cNvPr id="86" name="Picture 85" descr="Medicine in the First World War | Schoolshistory.org.uk">
            <a:extLst>
              <a:ext uri="{FF2B5EF4-FFF2-40B4-BE49-F238E27FC236}">
                <a16:creationId xmlns:a16="http://schemas.microsoft.com/office/drawing/2014/main" id="{955CABAC-5AC2-0138-6891-AB8F6E6BE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7400" y="1889752"/>
            <a:ext cx="640513" cy="5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E0B2B11D76E45A4A8CA10C7FC0931" ma:contentTypeVersion="21" ma:contentTypeDescription="Create a new document." ma:contentTypeScope="" ma:versionID="7b5ab6c6d5cea6e5a058d3189d50fcfb">
  <xsd:schema xmlns:xsd="http://www.w3.org/2001/XMLSchema" xmlns:xs="http://www.w3.org/2001/XMLSchema" xmlns:p="http://schemas.microsoft.com/office/2006/metadata/properties" xmlns:ns2="2ae8b9b8-deb7-4e47-ba09-cc2898df0d8c" xmlns:ns3="baff96f5-a7d4-4f1d-8526-ffc6a0e3c1dd" targetNamespace="http://schemas.microsoft.com/office/2006/metadata/properties" ma:root="true" ma:fieldsID="41a9c2034204a5b9543db65af6179092" ns2:_="" ns3:_="">
    <xsd:import namespace="2ae8b9b8-deb7-4e47-ba09-cc2898df0d8c"/>
    <xsd:import namespace="baff96f5-a7d4-4f1d-8526-ffc6a0e3c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Beth" minOccurs="0"/>
                <xsd:element ref="ns2:MediaServiceLocation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b9b8-deb7-4e47-ba09-cc2898df0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Beth" ma:index="19" nillable="true" ma:displayName="Beth" ma:format="DateTime" ma:internalName="Beth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716dc5-a102-461f-8ebd-7330aa7d30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f96f5-a7d4-4f1d-8526-ffc6a0e3c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6046488-a493-40a3-aad1-5cc745c4a11b}" ma:internalName="TaxCatchAll" ma:showField="CatchAllData" ma:web="baff96f5-a7d4-4f1d-8526-ffc6a0e3c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th xmlns="2ae8b9b8-deb7-4e47-ba09-cc2898df0d8c" xsi:nil="true"/>
    <DateandTime xmlns="2ae8b9b8-deb7-4e47-ba09-cc2898df0d8c" xsi:nil="true"/>
    <TaxCatchAll xmlns="baff96f5-a7d4-4f1d-8526-ffc6a0e3c1dd" xsi:nil="true"/>
    <lcf76f155ced4ddcb4097134ff3c332f xmlns="2ae8b9b8-deb7-4e47-ba09-cc2898df0d8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31D3E-E188-440C-991F-B3EDF1524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e8b9b8-deb7-4e47-ba09-cc2898df0d8c"/>
    <ds:schemaRef ds:uri="baff96f5-a7d4-4f1d-8526-ffc6a0e3c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E4D45C-00FC-4F6D-9AA0-D15D9074EE5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ae8b9b8-deb7-4e47-ba09-cc2898df0d8c"/>
    <ds:schemaRef ds:uri="http://purl.org/dc/terms/"/>
    <ds:schemaRef ds:uri="http://schemas.openxmlformats.org/package/2006/metadata/core-properties"/>
    <ds:schemaRef ds:uri="baff96f5-a7d4-4f1d-8526-ffc6a0e3c1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2A4F99-4D46-4712-9BAA-2B43B030DA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3324</TotalTime>
  <Words>322</Words>
  <Application>Microsoft Office PowerPoint</Application>
  <PresentationFormat>A4 Paper (210x297 mm)</PresentationFormat>
  <Paragraphs>73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BHS Learning Journey – Y8 History – c.1500-1918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Starkey</dc:creator>
  <cp:lastModifiedBy>Leonie Waring</cp:lastModifiedBy>
  <cp:revision>1020</cp:revision>
  <dcterms:created xsi:type="dcterms:W3CDTF">2019-07-02T10:31:49Z</dcterms:created>
  <dcterms:modified xsi:type="dcterms:W3CDTF">2025-06-16T13:22:18Z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0x0101009B9E0B2B11D76E45A4A8CA10C7FC0931</vt:lpwstr>
  </property>
  <property fmtid="{D5CDD505-2E9C-101B-9397-08002B2CF9AE}" pid="3" name="MediaServiceImageTags">
    <vt:lpwstr/>
  </property>
</Properties>
</file>