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 – PE (Year 8 Boys)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1598" y="2966809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8 this way!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teaching, support staff, pastoral leaders</a:t>
            </a:r>
          </a:p>
          <a:p>
            <a:pPr algn="ctr"/>
            <a:r>
              <a:rPr lang="en-US" sz="800" dirty="0"/>
              <a:t> and SLT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Learn about our ethos and what it looks like in practice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Head Boy and Girl and Senior prefect team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8100" y="8462422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Start to embed an enthusiasm and thirst for learning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1</a:t>
            </a: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96278" y="7561083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6108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1130" y="7561083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08214" y="75454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989422" y="671211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61122" y="8399243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>
                <a:solidFill>
                  <a:schemeClr val="tx1"/>
                </a:solidFill>
              </a:rPr>
              <a:t>Topic: Football</a:t>
            </a:r>
          </a:p>
          <a:p>
            <a:r>
              <a:rPr lang="en-GB" sz="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28789" y="5764627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>
                <a:solidFill>
                  <a:schemeClr val="tx1"/>
                </a:solidFill>
              </a:rPr>
              <a:t>Topic: Rugby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16397" y="545962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07378" y="65723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6878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1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6050661" y="4777390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>
                <a:solidFill>
                  <a:schemeClr val="tx1"/>
                </a:solidFill>
              </a:rPr>
              <a:t>Topic: Dance &amp; Gymnastics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2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6037936" y="7117427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Topic: Basketball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58" y="1538089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8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9 this way!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30008" y="553970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58384" y="553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86247" y="55418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33618" y="553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28500" y="553569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0316" y="457126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14883" y="448423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56357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120498" y="3751029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Topic: Softball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1172" y="354054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6389" y="354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9329" y="3572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8325" y="35622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54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72498" y="2664422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Topic: Athletics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2743" y="25376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458" y="254726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25645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0107" y="25472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7000" y="25358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6643" y="7347096"/>
            <a:ext cx="65686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Difference between close dribbling and running with the ball </a:t>
            </a:r>
          </a:p>
          <a:p>
            <a:r>
              <a:rPr lang="en-GB" sz="600" dirty="0"/>
              <a:t>L2- Why we turn in football</a:t>
            </a:r>
          </a:p>
          <a:p>
            <a:endParaRPr lang="en-GB" sz="900" dirty="0"/>
          </a:p>
        </p:txBody>
      </p:sp>
      <p:sp>
        <p:nvSpPr>
          <p:cNvPr id="78" name="TextBox 77"/>
          <p:cNvSpPr txBox="1"/>
          <p:nvPr/>
        </p:nvSpPr>
        <p:spPr>
          <a:xfrm>
            <a:off x="2223622" y="7386526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Rules- free kick, corner, penalties, cards, </a:t>
            </a:r>
          </a:p>
          <a:p>
            <a:r>
              <a:rPr lang="en-GB" sz="600" dirty="0"/>
              <a:t>L6- Passing and receiving on the move 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924198" y="7345729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L7- How to place my shots</a:t>
            </a:r>
          </a:p>
          <a:p>
            <a:r>
              <a:rPr lang="en-GB" sz="600" dirty="0"/>
              <a:t>L8- Defending as a pair- press and cover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625079" y="7321662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L9- Attacking 1v1/2v1- creating space</a:t>
            </a:r>
          </a:p>
          <a:p>
            <a:r>
              <a:rPr lang="en-GB" sz="600" dirty="0"/>
              <a:t>L10- Attacking principles of play</a:t>
            </a:r>
          </a:p>
          <a:p>
            <a:endParaRPr lang="en-GB" sz="600" dirty="0"/>
          </a:p>
        </p:txBody>
      </p:sp>
      <p:sp>
        <p:nvSpPr>
          <p:cNvPr id="82" name="TextBox 81"/>
          <p:cNvSpPr txBox="1"/>
          <p:nvPr/>
        </p:nvSpPr>
        <p:spPr>
          <a:xfrm>
            <a:off x="4314488" y="7340360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L11- Defending principles of play</a:t>
            </a:r>
          </a:p>
          <a:p>
            <a:r>
              <a:rPr lang="en-GB" sz="600" dirty="0"/>
              <a:t>L12- Rules and organisation </a:t>
            </a:r>
          </a:p>
          <a:p>
            <a:endParaRPr lang="en-GB" sz="600" dirty="0"/>
          </a:p>
        </p:txBody>
      </p:sp>
      <p:sp>
        <p:nvSpPr>
          <p:cNvPr id="85" name="TextBox 84"/>
          <p:cNvSpPr txBox="1"/>
          <p:nvPr/>
        </p:nvSpPr>
        <p:spPr>
          <a:xfrm>
            <a:off x="2901103" y="5481829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Attacking Play- understanding of width 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384612" y="5357463"/>
            <a:ext cx="6568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 Passing &amp; Receiving (2v1) against opponents</a:t>
            </a:r>
          </a:p>
          <a:p>
            <a:r>
              <a:rPr lang="en-GB" sz="600" dirty="0"/>
              <a:t>L4- Tackling effectively against  moving opponent </a:t>
            </a:r>
          </a:p>
          <a:p>
            <a:endParaRPr lang="en-GB" sz="600" dirty="0"/>
          </a:p>
        </p:txBody>
      </p:sp>
      <p:sp>
        <p:nvSpPr>
          <p:cNvPr id="87" name="TextBox 86"/>
          <p:cNvSpPr txBox="1"/>
          <p:nvPr/>
        </p:nvSpPr>
        <p:spPr>
          <a:xfrm>
            <a:off x="3416227" y="5360669"/>
            <a:ext cx="6568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L8- Developing Tackling Technique</a:t>
            </a:r>
          </a:p>
          <a:p>
            <a:r>
              <a:rPr lang="en-GB" sz="600" dirty="0"/>
              <a:t>pass within small sided games to get past defenders </a:t>
            </a:r>
          </a:p>
          <a:p>
            <a:endParaRPr lang="en-GB" sz="600" dirty="0"/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88" name="TextBox 87"/>
          <p:cNvSpPr txBox="1"/>
          <p:nvPr/>
        </p:nvSpPr>
        <p:spPr>
          <a:xfrm>
            <a:off x="4021758" y="5329849"/>
            <a:ext cx="6568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L9- Correct technique when kicking in rugby  </a:t>
            </a:r>
          </a:p>
          <a:p>
            <a:r>
              <a:rPr lang="en-GB" sz="600" dirty="0"/>
              <a:t>L10- Rucking-roles of support players when rucking in rugby  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605871" y="5435387"/>
            <a:ext cx="6568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L11- perform a small line out with the correct technique</a:t>
            </a:r>
          </a:p>
          <a:p>
            <a:r>
              <a:rPr lang="en-GB" sz="600" dirty="0"/>
              <a:t>L12- develop knowledge of when a scrum is used.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872064" y="5323653"/>
            <a:ext cx="6568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Ball Handling/Familiarisation against opponents</a:t>
            </a:r>
          </a:p>
          <a:p>
            <a:r>
              <a:rPr lang="en-GB" sz="600" dirty="0"/>
              <a:t>L2- Developing passing with </a:t>
            </a:r>
            <a:r>
              <a:rPr lang="en-GB" sz="600" dirty="0" err="1"/>
              <a:t>dummie</a:t>
            </a:r>
            <a:r>
              <a:rPr lang="en-GB" sz="600" dirty="0"/>
              <a:t> and switch pass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767595" y="4296428"/>
            <a:ext cx="607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take off and land safely and with control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649661" y="4481713"/>
            <a:ext cx="657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L3-perform flight using apparatus  </a:t>
            </a:r>
          </a:p>
          <a:p>
            <a:r>
              <a:rPr lang="en-GB" sz="600" dirty="0"/>
              <a:t> 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504804" y="4363961"/>
            <a:ext cx="656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perform more advanced vaults- straddle and through </a:t>
            </a:r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96" name="TextBox 95"/>
          <p:cNvSpPr txBox="1"/>
          <p:nvPr/>
        </p:nvSpPr>
        <p:spPr>
          <a:xfrm>
            <a:off x="4558845" y="6325702"/>
            <a:ext cx="656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Passing &amp; Receiving to outwit opponents</a:t>
            </a:r>
          </a:p>
          <a:p>
            <a:r>
              <a:rPr lang="en-GB" sz="600" dirty="0"/>
              <a:t>L2- Using the triple threat position</a:t>
            </a:r>
          </a:p>
          <a:p>
            <a:endParaRPr lang="en-GB" sz="600" dirty="0"/>
          </a:p>
        </p:txBody>
      </p:sp>
      <p:sp>
        <p:nvSpPr>
          <p:cNvPr id="98" name="TextBox 97"/>
          <p:cNvSpPr txBox="1"/>
          <p:nvPr/>
        </p:nvSpPr>
        <p:spPr>
          <a:xfrm>
            <a:off x="4084611" y="6329085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 creating space</a:t>
            </a:r>
          </a:p>
          <a:p>
            <a:r>
              <a:rPr lang="en-GB" sz="600" dirty="0"/>
              <a:t>L4- range of dribbling to get past opponents </a:t>
            </a:r>
          </a:p>
          <a:p>
            <a:endParaRPr lang="en-GB" sz="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3553418" y="6321369"/>
            <a:ext cx="6568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defending skills (1v1). i.e. interception, strip, side step</a:t>
            </a:r>
          </a:p>
          <a:p>
            <a:r>
              <a:rPr lang="en-GB" sz="600" dirty="0"/>
              <a:t>L6- Developing an understanding of rebounding</a:t>
            </a:r>
          </a:p>
          <a:p>
            <a:endParaRPr lang="en-GB" sz="600" dirty="0"/>
          </a:p>
        </p:txBody>
      </p:sp>
      <p:sp>
        <p:nvSpPr>
          <p:cNvPr id="103" name="TextBox 102"/>
          <p:cNvSpPr txBox="1"/>
          <p:nvPr/>
        </p:nvSpPr>
        <p:spPr>
          <a:xfrm>
            <a:off x="3056357" y="6353993"/>
            <a:ext cx="656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L7- Developing shooting with a jump shot </a:t>
            </a:r>
          </a:p>
          <a:p>
            <a:r>
              <a:rPr lang="en-GB" sz="600" dirty="0"/>
              <a:t>L8- benefits of each type of shot</a:t>
            </a:r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2526086" y="6331772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L9- Movement off the ball</a:t>
            </a:r>
          </a:p>
          <a:p>
            <a:r>
              <a:rPr lang="en-GB" sz="600" dirty="0"/>
              <a:t>L10- Passing and moving as a team in a game 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852505" y="6338780"/>
            <a:ext cx="656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L11- Using skills learnt within game scenario </a:t>
            </a:r>
          </a:p>
          <a:p>
            <a:r>
              <a:rPr lang="en-GB" sz="600" dirty="0"/>
              <a:t>L12- applying basic attacking and defending principles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094542" y="3400336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fielding- using the long barrier</a:t>
            </a:r>
          </a:p>
          <a:p>
            <a:r>
              <a:rPr lang="en-GB" sz="600" dirty="0"/>
              <a:t>L2- using the overarm throw when fielding</a:t>
            </a:r>
          </a:p>
          <a:p>
            <a:endParaRPr lang="en-GB" sz="600" dirty="0"/>
          </a:p>
        </p:txBody>
      </p:sp>
      <p:sp>
        <p:nvSpPr>
          <p:cNvPr id="109" name="TextBox 108"/>
          <p:cNvSpPr txBox="1"/>
          <p:nvPr/>
        </p:nvSpPr>
        <p:spPr>
          <a:xfrm>
            <a:off x="2616933" y="3353509"/>
            <a:ext cx="656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 Outwitting opponent when fielding (base selection) -  </a:t>
            </a:r>
          </a:p>
          <a:p>
            <a:r>
              <a:rPr lang="en-GB" sz="600" dirty="0"/>
              <a:t>L4- Applying foul ball and strike rule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153241" y="3382319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Catching technique in base fielding </a:t>
            </a:r>
          </a:p>
          <a:p>
            <a:r>
              <a:rPr lang="en-GB" sz="600" dirty="0"/>
              <a:t>L6- how and why we back up in fielding 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650288" y="3382707"/>
            <a:ext cx="6568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L7- bowling technique and rules</a:t>
            </a:r>
          </a:p>
          <a:p>
            <a:r>
              <a:rPr lang="en-GB" sz="600" dirty="0"/>
              <a:t>L8- knowledge and understanding of how to tag batters when fielding 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210283" y="3381974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L9- using the correct batting technique</a:t>
            </a:r>
          </a:p>
          <a:p>
            <a:r>
              <a:rPr lang="en-GB" sz="600" dirty="0"/>
              <a:t>L10- outwitting opponents when batting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752263" y="3371894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L11- Scoring within a game of softball</a:t>
            </a:r>
          </a:p>
          <a:p>
            <a:endParaRPr lang="en-GB" sz="600" dirty="0"/>
          </a:p>
        </p:txBody>
      </p:sp>
      <p:sp>
        <p:nvSpPr>
          <p:cNvPr id="114" name="TextBox 113"/>
          <p:cNvSpPr txBox="1"/>
          <p:nvPr/>
        </p:nvSpPr>
        <p:spPr>
          <a:xfrm>
            <a:off x="4098750" y="2430327"/>
            <a:ext cx="6568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using crouch start top develop Sprinting</a:t>
            </a:r>
          </a:p>
          <a:p>
            <a:r>
              <a:rPr lang="en-GB" sz="600" dirty="0"/>
              <a:t>Technique (100m)</a:t>
            </a:r>
          </a:p>
          <a:p>
            <a:r>
              <a:rPr lang="en-GB" sz="600" dirty="0"/>
              <a:t>L2- Long Jump- rules around take off and landing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596833" y="2295895"/>
            <a:ext cx="6568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 Shot Put-develop an understanding of the why some pupils throw further. </a:t>
            </a:r>
          </a:p>
          <a:p>
            <a:r>
              <a:rPr lang="en-GB" sz="600" dirty="0"/>
              <a:t>L4- Middle Distance (800m)- evaluating performance 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3046058" y="2174564"/>
            <a:ext cx="65686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Javelin- evaluating and self assessing performance </a:t>
            </a:r>
          </a:p>
          <a:p>
            <a:r>
              <a:rPr lang="en-GB" sz="600" dirty="0"/>
              <a:t>L6- Developing Sprint Technique (200m)- adjust body movements to create more drive/speed/power. 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579582" y="2037405"/>
            <a:ext cx="5462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L7- Discuss- recording distances</a:t>
            </a:r>
          </a:p>
          <a:p>
            <a:r>
              <a:rPr lang="en-GB" sz="600" dirty="0"/>
              <a:t>L8- 100m Relay- decisions about pupils strengths and placement in the relay teams legs.</a:t>
            </a:r>
          </a:p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2001557" y="2512390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L9- High Jump- recording and analysing height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7EEFB9-BEA4-BDAF-847A-8C7CD388E1F7}"/>
              </a:ext>
            </a:extLst>
          </p:cNvPr>
          <p:cNvSpPr txBox="1"/>
          <p:nvPr/>
        </p:nvSpPr>
        <p:spPr>
          <a:xfrm>
            <a:off x="1535446" y="7376482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 Play a short pass against opponents </a:t>
            </a:r>
          </a:p>
          <a:p>
            <a:r>
              <a:rPr lang="en-GB" sz="600" dirty="0"/>
              <a:t>L4- Receive to play forward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09258A-CC41-C1DB-E55C-45AEC1EBC1FE}"/>
              </a:ext>
            </a:extLst>
          </p:cNvPr>
          <p:cNvSpPr txBox="1"/>
          <p:nvPr/>
        </p:nvSpPr>
        <p:spPr>
          <a:xfrm>
            <a:off x="1374952" y="2450417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Understanding strengths and areas for development 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C595150-47EE-4F62-B0E5-64C648534FEE}"/>
              </a:ext>
            </a:extLst>
          </p:cNvPr>
          <p:cNvSpPr txBox="1"/>
          <p:nvPr/>
        </p:nvSpPr>
        <p:spPr>
          <a:xfrm>
            <a:off x="1748145" y="4564379"/>
            <a:ext cx="868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dirty="0"/>
              <a:t>L6- Performing rotation-</a:t>
            </a:r>
          </a:p>
          <a:p>
            <a:r>
              <a:rPr lang="en-GB" sz="600" dirty="0"/>
              <a:t> rolls &amp; handsprings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CD76FF9F-7CA4-45F3-AA9D-F6C85F75EFA7}"/>
              </a:ext>
            </a:extLst>
          </p:cNvPr>
          <p:cNvSpPr txBox="1"/>
          <p:nvPr/>
        </p:nvSpPr>
        <p:spPr>
          <a:xfrm>
            <a:off x="3014039" y="4558007"/>
            <a:ext cx="9042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dirty="0"/>
              <a:t>L4- performing different</a:t>
            </a:r>
          </a:p>
          <a:p>
            <a:r>
              <a:rPr lang="en-GB" sz="600" dirty="0"/>
              <a:t> types of vault 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70F88C00-F188-4C1B-BDB9-9A6F54FF4A8F}"/>
              </a:ext>
            </a:extLst>
          </p:cNvPr>
          <p:cNvSpPr txBox="1"/>
          <p:nvPr/>
        </p:nvSpPr>
        <p:spPr>
          <a:xfrm>
            <a:off x="4152041" y="4364965"/>
            <a:ext cx="347472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dirty="0"/>
              <a:t>L2- Perform a</a:t>
            </a:r>
          </a:p>
          <a:p>
            <a:r>
              <a:rPr lang="en-GB" sz="600" dirty="0"/>
              <a:t> variety of </a:t>
            </a:r>
          </a:p>
          <a:p>
            <a:r>
              <a:rPr lang="en-GB" sz="600" dirty="0"/>
              <a:t>jumps showing</a:t>
            </a:r>
          </a:p>
          <a:p>
            <a:r>
              <a:rPr lang="en-GB" sz="600" dirty="0"/>
              <a:t>quality and </a:t>
            </a:r>
          </a:p>
          <a:p>
            <a:r>
              <a:rPr lang="en-GB" sz="600" dirty="0"/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513</TotalTime>
  <Words>629</Words>
  <Application>Microsoft Office PowerPoint</Application>
  <PresentationFormat>A4 Paper (210x297 mm)</PresentationFormat>
  <Paragraphs>107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 – PE (Year 8 Boys)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Amelia Walton</cp:lastModifiedBy>
  <cp:revision>53</cp:revision>
  <dcterms:created xsi:type="dcterms:W3CDTF">2019-07-02T10:31:49Z</dcterms:created>
  <dcterms:modified xsi:type="dcterms:W3CDTF">2024-09-16T16:06:58Z</dcterms:modified>
</cp:coreProperties>
</file>