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130" d="100"/>
          <a:sy n="130" d="100"/>
        </p:scale>
        <p:origin x="204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 – PE </a:t>
            </a:r>
            <a:r>
              <a:rPr lang="en-GB" sz="2800" dirty="0">
                <a:solidFill>
                  <a:schemeClr val="bg1"/>
                </a:solidFill>
                <a:latin typeface="Waltograph UI" panose="03080602000000000000" pitchFamily="66" charset="0"/>
              </a:rPr>
              <a:t>(</a:t>
            </a:r>
            <a:r>
              <a:rPr lang="en-GB" sz="2800">
                <a:solidFill>
                  <a:schemeClr val="bg1"/>
                </a:solidFill>
                <a:latin typeface="Waltograph UI" panose="03080602000000000000" pitchFamily="66" charset="0"/>
              </a:rPr>
              <a:t>Year </a:t>
            </a:r>
            <a:r>
              <a:rPr lang="en-GB" sz="2800" smtClean="0">
                <a:solidFill>
                  <a:schemeClr val="bg1"/>
                </a:solidFill>
                <a:latin typeface="Waltograph UI" panose="03080602000000000000" pitchFamily="66" charset="0"/>
              </a:rPr>
              <a:t>8 </a:t>
            </a:r>
            <a:r>
              <a:rPr lang="en-GB" sz="2800" dirty="0">
                <a:solidFill>
                  <a:schemeClr val="bg1"/>
                </a:solidFill>
                <a:latin typeface="Waltograph UI" panose="03080602000000000000" pitchFamily="66" charset="0"/>
              </a:rPr>
              <a:t>Boys)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1598" y="2966809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8 </a:t>
            </a:r>
            <a:r>
              <a:rPr lang="en-US" sz="1200" b="1" dirty="0">
                <a:solidFill>
                  <a:schemeClr val="tx1"/>
                </a:solidFill>
              </a:rPr>
              <a:t>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989422" y="671211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8 </a:t>
            </a:r>
            <a:r>
              <a:rPr lang="en-US" sz="1200" b="1" dirty="0">
                <a:solidFill>
                  <a:schemeClr val="tx1"/>
                </a:solidFill>
              </a:rPr>
              <a:t>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Football</a:t>
            </a:r>
          </a:p>
          <a:p>
            <a:r>
              <a:rPr lang="en-GB" sz="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051359" y="636569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Rugby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16397" y="545962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8 </a:t>
            </a:r>
            <a:r>
              <a:rPr lang="en-US" sz="1200" b="1" dirty="0">
                <a:solidFill>
                  <a:schemeClr val="tx1"/>
                </a:solidFill>
              </a:rPr>
              <a:t>Spring Term 1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68640" y="5725485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>
                <a:solidFill>
                  <a:schemeClr val="tx1"/>
                </a:solidFill>
              </a:rPr>
              <a:t>Topic: Dance &amp; Gymnastics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8 </a:t>
            </a:r>
            <a:r>
              <a:rPr lang="en-US" sz="1200" b="1" dirty="0">
                <a:solidFill>
                  <a:schemeClr val="tx1"/>
                </a:solidFill>
              </a:rPr>
              <a:t>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Basketball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8 </a:t>
            </a:r>
            <a:r>
              <a:rPr lang="en-US" sz="1200" b="1" dirty="0">
                <a:solidFill>
                  <a:schemeClr val="tx1"/>
                </a:solidFill>
              </a:rPr>
              <a:t>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8" y="1538089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</a:t>
            </a:r>
            <a:r>
              <a:rPr lang="en-US" sz="1000" b="1" dirty="0" smtClean="0">
                <a:solidFill>
                  <a:schemeClr val="tx1"/>
                </a:solidFill>
              </a:rPr>
              <a:t>8 </a:t>
            </a:r>
            <a:r>
              <a:rPr lang="en-US" sz="1000" b="1" dirty="0">
                <a:solidFill>
                  <a:schemeClr val="tx1"/>
                </a:solidFill>
              </a:rPr>
              <a:t>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</a:t>
            </a:r>
            <a:r>
              <a:rPr lang="en-US" sz="1200" b="1" dirty="0" smtClean="0">
                <a:solidFill>
                  <a:schemeClr val="tx1"/>
                </a:solidFill>
              </a:rPr>
              <a:t>8 </a:t>
            </a:r>
            <a:r>
              <a:rPr lang="en-US" sz="1200" b="1" dirty="0">
                <a:solidFill>
                  <a:schemeClr val="tx1"/>
                </a:solidFill>
              </a:rPr>
              <a:t>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30008" y="55397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58384" y="553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86247" y="55418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33618" y="553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28500" y="553569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0316" y="45712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14883" y="448423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56357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Softball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Topic: Athletics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6643" y="7347096"/>
            <a:ext cx="6568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L1- Difference between close dribbling and running with the ball </a:t>
            </a:r>
          </a:p>
          <a:p>
            <a:r>
              <a:rPr lang="en-GB" sz="600" dirty="0" smtClean="0"/>
              <a:t>L2- </a:t>
            </a:r>
            <a:r>
              <a:rPr lang="en-GB" sz="600" dirty="0"/>
              <a:t>W</a:t>
            </a:r>
            <a:r>
              <a:rPr lang="en-GB" sz="600" dirty="0" smtClean="0"/>
              <a:t>hy </a:t>
            </a:r>
            <a:r>
              <a:rPr lang="en-GB" sz="600" dirty="0"/>
              <a:t>we turn in football</a:t>
            </a:r>
            <a:endParaRPr lang="en-GB" sz="600" dirty="0"/>
          </a:p>
          <a:p>
            <a:endParaRPr lang="en-GB" sz="900" dirty="0"/>
          </a:p>
        </p:txBody>
      </p:sp>
      <p:sp>
        <p:nvSpPr>
          <p:cNvPr id="78" name="TextBox 77"/>
          <p:cNvSpPr txBox="1"/>
          <p:nvPr/>
        </p:nvSpPr>
        <p:spPr>
          <a:xfrm>
            <a:off x="2223622" y="7386526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L5- Rules- free kick, corner, penalties, cards, </a:t>
            </a:r>
            <a:endParaRPr lang="en-GB" sz="600" dirty="0"/>
          </a:p>
          <a:p>
            <a:r>
              <a:rPr lang="en-GB" sz="600" dirty="0" smtClean="0"/>
              <a:t>L6- Passing and receiving on the move </a:t>
            </a:r>
            <a:endParaRPr lang="en-GB" sz="600" dirty="0"/>
          </a:p>
        </p:txBody>
      </p:sp>
      <p:sp>
        <p:nvSpPr>
          <p:cNvPr id="79" name="TextBox 78"/>
          <p:cNvSpPr txBox="1"/>
          <p:nvPr/>
        </p:nvSpPr>
        <p:spPr>
          <a:xfrm>
            <a:off x="2924198" y="7345729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L7- </a:t>
            </a:r>
            <a:r>
              <a:rPr lang="en-GB" sz="600" dirty="0"/>
              <a:t>H</a:t>
            </a:r>
            <a:r>
              <a:rPr lang="en-GB" sz="600" dirty="0" smtClean="0"/>
              <a:t>ow </a:t>
            </a:r>
            <a:r>
              <a:rPr lang="en-GB" sz="600" dirty="0"/>
              <a:t>to place my shots</a:t>
            </a:r>
            <a:endParaRPr lang="en-GB" sz="600" dirty="0"/>
          </a:p>
          <a:p>
            <a:r>
              <a:rPr lang="en-GB" sz="600" dirty="0" smtClean="0"/>
              <a:t>L8- Defending as a pair- press and cover</a:t>
            </a:r>
            <a:endParaRPr lang="en-GB" sz="600" dirty="0"/>
          </a:p>
        </p:txBody>
      </p:sp>
      <p:sp>
        <p:nvSpPr>
          <p:cNvPr id="80" name="TextBox 79"/>
          <p:cNvSpPr txBox="1"/>
          <p:nvPr/>
        </p:nvSpPr>
        <p:spPr>
          <a:xfrm>
            <a:off x="3625079" y="7321662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L9- Attacking 1v1/2v1- creating space</a:t>
            </a:r>
            <a:endParaRPr lang="en-GB" sz="600" dirty="0"/>
          </a:p>
          <a:p>
            <a:r>
              <a:rPr lang="en-GB" sz="600" dirty="0" smtClean="0"/>
              <a:t>L10- Attacking principles of play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82" name="TextBox 81"/>
          <p:cNvSpPr txBox="1"/>
          <p:nvPr/>
        </p:nvSpPr>
        <p:spPr>
          <a:xfrm>
            <a:off x="4314488" y="7340360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L11- Defending principles of play</a:t>
            </a:r>
            <a:endParaRPr lang="en-GB" sz="600" dirty="0"/>
          </a:p>
          <a:p>
            <a:r>
              <a:rPr lang="en-GB" sz="600" dirty="0" smtClean="0"/>
              <a:t>L12- Rules and organisation 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85" name="TextBox 84"/>
          <p:cNvSpPr txBox="1"/>
          <p:nvPr/>
        </p:nvSpPr>
        <p:spPr>
          <a:xfrm>
            <a:off x="3554657" y="6334907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Attacking </a:t>
            </a:r>
            <a:r>
              <a:rPr lang="en-GB" sz="600" dirty="0" smtClean="0"/>
              <a:t>Play- understanding of width </a:t>
            </a:r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4019125" y="6519573"/>
            <a:ext cx="656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Passing &amp; Receiving (2v1</a:t>
            </a:r>
            <a:r>
              <a:rPr lang="en-GB" sz="600" dirty="0" smtClean="0"/>
              <a:t>) against opponents</a:t>
            </a:r>
            <a:endParaRPr lang="en-GB" sz="600" dirty="0"/>
          </a:p>
          <a:p>
            <a:r>
              <a:rPr lang="en-GB" sz="600" dirty="0"/>
              <a:t>L4- </a:t>
            </a:r>
            <a:r>
              <a:rPr lang="en-GB" sz="600" dirty="0" smtClean="0"/>
              <a:t>Tackling effectively against  moving opponent 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3068684" y="6397591"/>
            <a:ext cx="656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L8- </a:t>
            </a:r>
            <a:r>
              <a:rPr lang="en-GB" sz="600" dirty="0"/>
              <a:t>Developing Tackling </a:t>
            </a:r>
            <a:r>
              <a:rPr lang="en-GB" sz="600" dirty="0" smtClean="0"/>
              <a:t>Technique</a:t>
            </a:r>
          </a:p>
          <a:p>
            <a:r>
              <a:rPr lang="en-GB" sz="600" dirty="0"/>
              <a:t>pass within small sided games to get past defenders </a:t>
            </a:r>
            <a:endParaRPr lang="en-GB" sz="600" dirty="0"/>
          </a:p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88" name="TextBox 87"/>
          <p:cNvSpPr txBox="1"/>
          <p:nvPr/>
        </p:nvSpPr>
        <p:spPr>
          <a:xfrm>
            <a:off x="2502859" y="6381130"/>
            <a:ext cx="656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L9- </a:t>
            </a:r>
            <a:r>
              <a:rPr lang="en-GB" sz="600" dirty="0" smtClean="0"/>
              <a:t>C</a:t>
            </a:r>
            <a:r>
              <a:rPr lang="en-GB" sz="600" dirty="0" smtClean="0"/>
              <a:t>orrect </a:t>
            </a:r>
            <a:r>
              <a:rPr lang="en-GB" sz="600" dirty="0"/>
              <a:t>technique when kicking in rugby  </a:t>
            </a:r>
            <a:endParaRPr lang="en-GB" sz="600" dirty="0" smtClean="0"/>
          </a:p>
          <a:p>
            <a:r>
              <a:rPr lang="en-GB" sz="600" dirty="0"/>
              <a:t>L10- Rucking-roles of support players when rucking in rugby  </a:t>
            </a:r>
            <a:endParaRPr lang="en-GB" sz="600" dirty="0"/>
          </a:p>
        </p:txBody>
      </p:sp>
      <p:sp>
        <p:nvSpPr>
          <p:cNvPr id="99" name="TextBox 98"/>
          <p:cNvSpPr txBox="1"/>
          <p:nvPr/>
        </p:nvSpPr>
        <p:spPr>
          <a:xfrm>
            <a:off x="2016232" y="6450503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L11- </a:t>
            </a:r>
            <a:r>
              <a:rPr lang="en-GB" sz="600" dirty="0"/>
              <a:t>perform a small line out with the correct </a:t>
            </a:r>
            <a:r>
              <a:rPr lang="en-GB" sz="600" dirty="0" smtClean="0"/>
              <a:t>technique</a:t>
            </a:r>
          </a:p>
          <a:p>
            <a:r>
              <a:rPr lang="en-GB" sz="600" dirty="0" smtClean="0"/>
              <a:t>L12- develop </a:t>
            </a:r>
            <a:r>
              <a:rPr lang="en-GB" sz="600" dirty="0"/>
              <a:t>knowledge of when a scrum is used.</a:t>
            </a:r>
            <a:endParaRPr lang="en-GB" sz="600" dirty="0"/>
          </a:p>
        </p:txBody>
      </p:sp>
      <p:sp>
        <p:nvSpPr>
          <p:cNvPr id="100" name="TextBox 99"/>
          <p:cNvSpPr txBox="1"/>
          <p:nvPr/>
        </p:nvSpPr>
        <p:spPr>
          <a:xfrm>
            <a:off x="4548456" y="6312150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Ball </a:t>
            </a:r>
            <a:r>
              <a:rPr lang="en-GB" sz="600" dirty="0" smtClean="0"/>
              <a:t>Handling/Familiarisation against opponents</a:t>
            </a:r>
            <a:endParaRPr lang="en-GB" sz="600" dirty="0"/>
          </a:p>
          <a:p>
            <a:r>
              <a:rPr lang="en-GB" sz="600" dirty="0"/>
              <a:t>L2- </a:t>
            </a:r>
            <a:r>
              <a:rPr lang="en-GB" sz="600" dirty="0" smtClean="0"/>
              <a:t>Developing passing with </a:t>
            </a:r>
            <a:r>
              <a:rPr lang="en-GB" sz="600" dirty="0" err="1" smtClean="0"/>
              <a:t>dummie</a:t>
            </a:r>
            <a:r>
              <a:rPr lang="en-GB" sz="600" dirty="0" smtClean="0"/>
              <a:t> and switch pass</a:t>
            </a:r>
            <a:endParaRPr lang="en-GB" sz="600" dirty="0"/>
          </a:p>
        </p:txBody>
      </p:sp>
      <p:sp>
        <p:nvSpPr>
          <p:cNvPr id="90" name="TextBox 89"/>
          <p:cNvSpPr txBox="1"/>
          <p:nvPr/>
        </p:nvSpPr>
        <p:spPr>
          <a:xfrm>
            <a:off x="1932440" y="5368158"/>
            <a:ext cx="607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L1- take </a:t>
            </a:r>
            <a:r>
              <a:rPr lang="en-GB" sz="600" dirty="0"/>
              <a:t>off and land safely and with </a:t>
            </a:r>
            <a:r>
              <a:rPr lang="en-GB" sz="600" dirty="0" smtClean="0"/>
              <a:t>control</a:t>
            </a:r>
          </a:p>
          <a:p>
            <a:r>
              <a:rPr lang="en-GB" sz="600" dirty="0"/>
              <a:t>L2- </a:t>
            </a:r>
            <a:r>
              <a:rPr lang="en-GB" sz="600" dirty="0" smtClean="0"/>
              <a:t>Perform </a:t>
            </a:r>
            <a:r>
              <a:rPr lang="en-GB" sz="600" dirty="0"/>
              <a:t>a variety of jumps showing quality and control</a:t>
            </a:r>
            <a:endParaRPr lang="en-GB" sz="600" dirty="0"/>
          </a:p>
        </p:txBody>
      </p:sp>
      <p:sp>
        <p:nvSpPr>
          <p:cNvPr id="91" name="TextBox 90"/>
          <p:cNvSpPr txBox="1"/>
          <p:nvPr/>
        </p:nvSpPr>
        <p:spPr>
          <a:xfrm>
            <a:off x="2412968" y="5370977"/>
            <a:ext cx="6574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L3-perform flight using apparatus  </a:t>
            </a:r>
            <a:endParaRPr lang="en-GB" sz="600" dirty="0"/>
          </a:p>
          <a:p>
            <a:r>
              <a:rPr lang="en-GB" sz="600" dirty="0" smtClean="0"/>
              <a:t>L4- performing different types of vault </a:t>
            </a:r>
            <a:endParaRPr lang="en-GB" sz="600" dirty="0"/>
          </a:p>
          <a:p>
            <a:r>
              <a:rPr lang="en-GB" sz="600" dirty="0"/>
              <a:t>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911133" y="5407730"/>
            <a:ext cx="6568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perform more advanced </a:t>
            </a:r>
            <a:r>
              <a:rPr lang="en-GB" sz="600" dirty="0" smtClean="0"/>
              <a:t>vaults- straddle and through </a:t>
            </a:r>
          </a:p>
          <a:p>
            <a:r>
              <a:rPr lang="en-GB" sz="600" dirty="0" smtClean="0"/>
              <a:t>L6- Performing rotation- rolls &amp; handsprings</a:t>
            </a:r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93" name="TextBox 92"/>
          <p:cNvSpPr txBox="1"/>
          <p:nvPr/>
        </p:nvSpPr>
        <p:spPr>
          <a:xfrm>
            <a:off x="3428712" y="5417003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L7-</a:t>
            </a:r>
          </a:p>
          <a:p>
            <a:r>
              <a:rPr lang="en-GB" sz="600" dirty="0"/>
              <a:t>L8-</a:t>
            </a:r>
          </a:p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94" name="TextBox 93"/>
          <p:cNvSpPr txBox="1"/>
          <p:nvPr/>
        </p:nvSpPr>
        <p:spPr>
          <a:xfrm>
            <a:off x="3937633" y="5434977"/>
            <a:ext cx="7744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L9-</a:t>
            </a:r>
          </a:p>
          <a:p>
            <a:r>
              <a:rPr lang="en-GB" sz="600" dirty="0"/>
              <a:t>L10-</a:t>
            </a:r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95" name="TextBox 94"/>
          <p:cNvSpPr txBox="1"/>
          <p:nvPr/>
        </p:nvSpPr>
        <p:spPr>
          <a:xfrm>
            <a:off x="4570578" y="5491550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L11-</a:t>
            </a:r>
          </a:p>
          <a:p>
            <a:r>
              <a:rPr lang="en-GB" sz="600" dirty="0"/>
              <a:t>L12-</a:t>
            </a:r>
          </a:p>
          <a:p>
            <a:endParaRPr lang="en-GB" sz="600" dirty="0"/>
          </a:p>
        </p:txBody>
      </p:sp>
      <p:sp>
        <p:nvSpPr>
          <p:cNvPr id="96" name="TextBox 95"/>
          <p:cNvSpPr txBox="1"/>
          <p:nvPr/>
        </p:nvSpPr>
        <p:spPr>
          <a:xfrm>
            <a:off x="4757467" y="4341173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Passing &amp; </a:t>
            </a:r>
            <a:r>
              <a:rPr lang="en-GB" sz="600" dirty="0" smtClean="0"/>
              <a:t>Receiving to outwit opponents</a:t>
            </a:r>
            <a:endParaRPr lang="en-GB" sz="600" dirty="0"/>
          </a:p>
          <a:p>
            <a:r>
              <a:rPr lang="en-GB" sz="600" dirty="0" smtClean="0"/>
              <a:t>L2- Using the triple threat position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98" name="TextBox 97"/>
          <p:cNvSpPr txBox="1"/>
          <p:nvPr/>
        </p:nvSpPr>
        <p:spPr>
          <a:xfrm>
            <a:off x="4161686" y="4535543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</a:t>
            </a:r>
            <a:r>
              <a:rPr lang="en-GB" sz="600" dirty="0" smtClean="0"/>
              <a:t>creating space</a:t>
            </a:r>
            <a:endParaRPr lang="en-GB" sz="600" dirty="0"/>
          </a:p>
          <a:p>
            <a:r>
              <a:rPr lang="en-GB" sz="600" dirty="0"/>
              <a:t>L4- </a:t>
            </a:r>
            <a:r>
              <a:rPr lang="en-GB" sz="600" dirty="0" smtClean="0"/>
              <a:t>range of dribbling to get past opponents 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633001" y="4528440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</a:t>
            </a:r>
            <a:r>
              <a:rPr lang="en-GB" sz="600" dirty="0"/>
              <a:t>defending </a:t>
            </a:r>
            <a:r>
              <a:rPr lang="en-GB" sz="600" dirty="0" smtClean="0"/>
              <a:t>skills (1v1). </a:t>
            </a:r>
            <a:r>
              <a:rPr lang="en-GB" sz="600" dirty="0"/>
              <a:t>i.e. interception, strip, side step</a:t>
            </a:r>
            <a:endParaRPr lang="en-GB" sz="600" dirty="0"/>
          </a:p>
          <a:p>
            <a:r>
              <a:rPr lang="en-GB" sz="600" dirty="0"/>
              <a:t>L6- </a:t>
            </a:r>
            <a:r>
              <a:rPr lang="en-GB" sz="600" dirty="0" smtClean="0"/>
              <a:t>Developing an understanding of rebounding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3037220" y="4446895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L7- </a:t>
            </a:r>
            <a:r>
              <a:rPr lang="en-GB" sz="600" dirty="0" smtClean="0"/>
              <a:t>Developing shooting with a jump shot </a:t>
            </a:r>
            <a:endParaRPr lang="en-GB" sz="600" dirty="0"/>
          </a:p>
          <a:p>
            <a:r>
              <a:rPr lang="en-GB" sz="600" dirty="0"/>
              <a:t>L8- </a:t>
            </a:r>
            <a:r>
              <a:rPr lang="en-GB" sz="600" dirty="0" smtClean="0"/>
              <a:t>benefits of each type of shot</a:t>
            </a:r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477725" y="4499401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L9- </a:t>
            </a:r>
            <a:r>
              <a:rPr lang="en-GB" sz="600" dirty="0" smtClean="0"/>
              <a:t>Movement off the ball</a:t>
            </a:r>
            <a:endParaRPr lang="en-GB" sz="600" dirty="0"/>
          </a:p>
          <a:p>
            <a:r>
              <a:rPr lang="en-GB" sz="600" dirty="0" smtClean="0"/>
              <a:t>L10- Passing and moving as a team in a game </a:t>
            </a:r>
            <a:endParaRPr lang="en-GB" sz="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2202" y="4407848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L11- </a:t>
            </a:r>
            <a:r>
              <a:rPr lang="en-GB" sz="600" dirty="0" smtClean="0"/>
              <a:t>Using skills learnt within game scenario</a:t>
            </a:r>
            <a:r>
              <a:rPr lang="en-GB" sz="600" dirty="0" smtClean="0"/>
              <a:t> </a:t>
            </a:r>
            <a:endParaRPr lang="en-GB" sz="600" dirty="0"/>
          </a:p>
          <a:p>
            <a:r>
              <a:rPr lang="en-GB" sz="600" dirty="0"/>
              <a:t>L12- </a:t>
            </a:r>
            <a:r>
              <a:rPr lang="en-GB" sz="600" dirty="0" smtClean="0"/>
              <a:t>applying basic attacking and defending principles</a:t>
            </a:r>
            <a:endParaRPr lang="en-GB" sz="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094542" y="3400336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L1- fielding- using the long barrier</a:t>
            </a:r>
            <a:endParaRPr lang="en-GB" sz="600" dirty="0"/>
          </a:p>
          <a:p>
            <a:r>
              <a:rPr lang="en-GB" sz="600" dirty="0" smtClean="0"/>
              <a:t>L2- using the overarm throw when fielding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2616933" y="3353509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L3- Outwitting </a:t>
            </a:r>
            <a:r>
              <a:rPr lang="en-GB" sz="600" dirty="0"/>
              <a:t>opponent when fielding (base selection) -  </a:t>
            </a:r>
            <a:endParaRPr lang="en-GB" sz="600" dirty="0"/>
          </a:p>
          <a:p>
            <a:r>
              <a:rPr lang="en-GB" sz="600" dirty="0" smtClean="0"/>
              <a:t>L4- Applying foul ball and strike rule</a:t>
            </a:r>
            <a:endParaRPr lang="en-GB" sz="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153241" y="338231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L5- Catching technique in base fielding </a:t>
            </a:r>
            <a:endParaRPr lang="en-GB" sz="600" dirty="0"/>
          </a:p>
          <a:p>
            <a:r>
              <a:rPr lang="en-GB" sz="600" dirty="0" smtClean="0"/>
              <a:t>L6- how and why we back up in fielding </a:t>
            </a:r>
            <a:endParaRPr lang="en-GB" sz="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650288" y="3382707"/>
            <a:ext cx="656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L7- bowling technique and rules</a:t>
            </a:r>
            <a:endParaRPr lang="en-GB" sz="600" dirty="0"/>
          </a:p>
          <a:p>
            <a:r>
              <a:rPr lang="en-GB" sz="600" dirty="0" smtClean="0"/>
              <a:t>L8- knowledge and understanding of how to tag batters when fielding </a:t>
            </a:r>
            <a:endParaRPr lang="en-GB" sz="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4210283" y="3381974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L9- using the correct batting technique</a:t>
            </a:r>
            <a:endParaRPr lang="en-GB" sz="600" dirty="0"/>
          </a:p>
          <a:p>
            <a:r>
              <a:rPr lang="en-GB" sz="600" dirty="0" smtClean="0"/>
              <a:t>L10- outwitting opponents when batting </a:t>
            </a:r>
            <a:endParaRPr lang="en-GB" sz="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4752263" y="337189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L11- Scoring within a game of softball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098750" y="2430327"/>
            <a:ext cx="6568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L1- </a:t>
            </a:r>
            <a:r>
              <a:rPr lang="en-GB" sz="600" dirty="0" smtClean="0"/>
              <a:t>using crouch start top develop Sprinting</a:t>
            </a:r>
            <a:endParaRPr lang="en-GB" sz="600" dirty="0"/>
          </a:p>
          <a:p>
            <a:r>
              <a:rPr lang="en-GB" sz="600" dirty="0"/>
              <a:t>Technique (100m)</a:t>
            </a:r>
          </a:p>
          <a:p>
            <a:r>
              <a:rPr lang="en-GB" sz="600" dirty="0"/>
              <a:t>L2- Long </a:t>
            </a:r>
            <a:r>
              <a:rPr lang="en-GB" sz="600" dirty="0" smtClean="0"/>
              <a:t>Jump- rules around take off and landing</a:t>
            </a:r>
            <a:endParaRPr lang="en-GB" sz="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596833" y="2295895"/>
            <a:ext cx="6568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 Shot </a:t>
            </a:r>
            <a:r>
              <a:rPr lang="en-GB" sz="600" dirty="0"/>
              <a:t>Put-develop an understanding of the why some pupils throw further</a:t>
            </a:r>
            <a:r>
              <a:rPr lang="en-GB" sz="600" dirty="0" smtClean="0"/>
              <a:t>.</a:t>
            </a:r>
            <a:r>
              <a:rPr lang="en-GB" sz="600" dirty="0" smtClean="0"/>
              <a:t> </a:t>
            </a:r>
            <a:endParaRPr lang="en-GB" sz="600" dirty="0"/>
          </a:p>
          <a:p>
            <a:r>
              <a:rPr lang="en-GB" sz="600" dirty="0"/>
              <a:t>L4- Middle Distance (800m</a:t>
            </a:r>
            <a:r>
              <a:rPr lang="en-GB" sz="600" dirty="0"/>
              <a:t>)- </a:t>
            </a:r>
            <a:r>
              <a:rPr lang="en-GB" sz="600" dirty="0" smtClean="0"/>
              <a:t>evaluating performance </a:t>
            </a:r>
            <a:endParaRPr lang="en-GB" sz="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3046058" y="2174564"/>
            <a:ext cx="6568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</a:t>
            </a:r>
            <a:r>
              <a:rPr lang="en-GB" sz="600" dirty="0" smtClean="0"/>
              <a:t>Javelin- evaluating and self assessing performance </a:t>
            </a:r>
            <a:endParaRPr lang="en-GB" sz="600" dirty="0"/>
          </a:p>
          <a:p>
            <a:r>
              <a:rPr lang="en-GB" sz="600" dirty="0"/>
              <a:t>L6- Developing Sprint Technique (200m</a:t>
            </a:r>
            <a:r>
              <a:rPr lang="en-GB" sz="600" dirty="0"/>
              <a:t>)- adjust body movements to create more drive/speed/power. </a:t>
            </a:r>
            <a:endParaRPr lang="en-GB" sz="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2579582" y="2037405"/>
            <a:ext cx="5462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L7- </a:t>
            </a:r>
            <a:r>
              <a:rPr lang="en-GB" sz="600" dirty="0" smtClean="0"/>
              <a:t>Discuss- recording distances</a:t>
            </a:r>
            <a:endParaRPr lang="en-GB" sz="600" dirty="0"/>
          </a:p>
          <a:p>
            <a:r>
              <a:rPr lang="en-GB" sz="600" dirty="0"/>
              <a:t>L8- 100m </a:t>
            </a:r>
            <a:r>
              <a:rPr lang="en-GB" sz="600" dirty="0"/>
              <a:t>Relay- </a:t>
            </a:r>
            <a:r>
              <a:rPr lang="en-GB" sz="600" dirty="0" smtClean="0"/>
              <a:t>decisions </a:t>
            </a:r>
            <a:r>
              <a:rPr lang="en-GB" sz="600" dirty="0"/>
              <a:t>about pupils strengths and placement in the relay teams legs.</a:t>
            </a:r>
          </a:p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2001557" y="2512390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L9- High </a:t>
            </a:r>
            <a:r>
              <a:rPr lang="en-GB" sz="600" dirty="0" smtClean="0"/>
              <a:t>Jump- recording and analysing height</a:t>
            </a:r>
            <a:endParaRPr lang="en-GB" sz="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7EEFB9-BEA4-BDAF-847A-8C7CD388E1F7}"/>
              </a:ext>
            </a:extLst>
          </p:cNvPr>
          <p:cNvSpPr txBox="1"/>
          <p:nvPr/>
        </p:nvSpPr>
        <p:spPr>
          <a:xfrm>
            <a:off x="1535446" y="7376482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L3- </a:t>
            </a:r>
            <a:r>
              <a:rPr lang="en-GB" sz="600" dirty="0"/>
              <a:t>P</a:t>
            </a:r>
            <a:r>
              <a:rPr lang="en-GB" sz="600" dirty="0" smtClean="0"/>
              <a:t>lay </a:t>
            </a:r>
            <a:r>
              <a:rPr lang="en-GB" sz="600" dirty="0"/>
              <a:t>a short pass against opponents</a:t>
            </a:r>
            <a:r>
              <a:rPr lang="en-GB" sz="600" dirty="0" smtClean="0"/>
              <a:t> </a:t>
            </a:r>
            <a:endParaRPr lang="en-GB" sz="600" dirty="0"/>
          </a:p>
          <a:p>
            <a:r>
              <a:rPr lang="en-GB" sz="600" dirty="0" smtClean="0"/>
              <a:t>L4- </a:t>
            </a:r>
            <a:r>
              <a:rPr lang="en-GB" sz="600" dirty="0"/>
              <a:t>R</a:t>
            </a:r>
            <a:r>
              <a:rPr lang="en-GB" sz="600" dirty="0" smtClean="0"/>
              <a:t>eceive </a:t>
            </a:r>
            <a:r>
              <a:rPr lang="en-GB" sz="600" dirty="0"/>
              <a:t>to play forward </a:t>
            </a:r>
            <a:endParaRPr lang="en-GB" sz="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09258A-CC41-C1DB-E55C-45AEC1EBC1FE}"/>
              </a:ext>
            </a:extLst>
          </p:cNvPr>
          <p:cNvSpPr txBox="1"/>
          <p:nvPr/>
        </p:nvSpPr>
        <p:spPr>
          <a:xfrm>
            <a:off x="1374952" y="2450417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Understanding strengths and areas for development 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622</Words>
  <Application>Microsoft Office PowerPoint</Application>
  <PresentationFormat>A4 Paper (210x297 mm)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PE (Year 8 Boys)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philip.sykes</cp:lastModifiedBy>
  <cp:revision>49</cp:revision>
  <dcterms:created xsi:type="dcterms:W3CDTF">2019-07-02T10:31:49Z</dcterms:created>
  <dcterms:modified xsi:type="dcterms:W3CDTF">2023-07-10T13:18:48Z</dcterms:modified>
</cp:coreProperties>
</file>