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BE68AF-1290-BED5-41D0-2C4DFDF0F832}" v="1018" dt="2026-03-23T19:27:33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63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Morris" userId="S::lmorris@burnley-ept.com::ec691186-53c4-4745-bd1b-63616f58974a" providerId="AD" clId="Web-{4EBE68AF-1290-BED5-41D0-2C4DFDF0F832}"/>
    <pc:docChg chg="addSld delSld modSld">
      <pc:chgData name="Lisa Morris" userId="S::lmorris@burnley-ept.com::ec691186-53c4-4745-bd1b-63616f58974a" providerId="AD" clId="Web-{4EBE68AF-1290-BED5-41D0-2C4DFDF0F832}" dt="2026-03-23T19:27:33.760" v="687" actId="20577"/>
      <pc:docMkLst>
        <pc:docMk/>
      </pc:docMkLst>
      <pc:sldChg chg="addSp delSp modSp">
        <pc:chgData name="Lisa Morris" userId="S::lmorris@burnley-ept.com::ec691186-53c4-4745-bd1b-63616f58974a" providerId="AD" clId="Web-{4EBE68AF-1290-BED5-41D0-2C4DFDF0F832}" dt="2026-03-23T19:27:33.760" v="687" actId="20577"/>
        <pc:sldMkLst>
          <pc:docMk/>
          <pc:sldMk cId="2983352342" sldId="256"/>
        </pc:sldMkLst>
        <pc:spChg chg="mod">
          <ac:chgData name="Lisa Morris" userId="S::lmorris@burnley-ept.com::ec691186-53c4-4745-bd1b-63616f58974a" providerId="AD" clId="Web-{4EBE68AF-1290-BED5-41D0-2C4DFDF0F832}" dt="2026-03-23T19:27:33.760" v="687" actId="20577"/>
          <ac:spMkLst>
            <pc:docMk/>
            <pc:sldMk cId="2983352342" sldId="256"/>
            <ac:spMk id="2" creationId="{00000000-0000-0000-0000-000000000000}"/>
          </ac:spMkLst>
        </pc:spChg>
        <pc:spChg chg="del">
          <ac:chgData name="Lisa Morris" userId="S::lmorris@burnley-ept.com::ec691186-53c4-4745-bd1b-63616f58974a" providerId="AD" clId="Web-{4EBE68AF-1290-BED5-41D0-2C4DFDF0F832}" dt="2026-03-23T18:48:54.224" v="104"/>
          <ac:spMkLst>
            <pc:docMk/>
            <pc:sldMk cId="2983352342" sldId="256"/>
            <ac:spMk id="4" creationId="{9BED022F-6BFF-C65F-02A1-A6497AC96DC7}"/>
          </ac:spMkLst>
        </pc:spChg>
        <pc:spChg chg="del">
          <ac:chgData name="Lisa Morris" userId="S::lmorris@burnley-ept.com::ec691186-53c4-4745-bd1b-63616f58974a" providerId="AD" clId="Web-{4EBE68AF-1290-BED5-41D0-2C4DFDF0F832}" dt="2026-03-23T18:48:54.224" v="103"/>
          <ac:spMkLst>
            <pc:docMk/>
            <pc:sldMk cId="2983352342" sldId="256"/>
            <ac:spMk id="6" creationId="{061C61B2-166E-9AAE-61BF-57E510D7BAE8}"/>
          </ac:spMkLst>
        </pc:spChg>
        <pc:spChg chg="del">
          <ac:chgData name="Lisa Morris" userId="S::lmorris@burnley-ept.com::ec691186-53c4-4745-bd1b-63616f58974a" providerId="AD" clId="Web-{4EBE68AF-1290-BED5-41D0-2C4DFDF0F832}" dt="2026-03-23T18:49:41.038" v="113"/>
          <ac:spMkLst>
            <pc:docMk/>
            <pc:sldMk cId="2983352342" sldId="256"/>
            <ac:spMk id="8" creationId="{884095E2-475C-3DCD-5223-9837F8ADC96C}"/>
          </ac:spMkLst>
        </pc:spChg>
        <pc:spChg chg="mod">
          <ac:chgData name="Lisa Morris" userId="S::lmorris@burnley-ept.com::ec691186-53c4-4745-bd1b-63616f58974a" providerId="AD" clId="Web-{4EBE68AF-1290-BED5-41D0-2C4DFDF0F832}" dt="2026-03-23T19:05:40.532" v="366"/>
          <ac:spMkLst>
            <pc:docMk/>
            <pc:sldMk cId="2983352342" sldId="256"/>
            <ac:spMk id="10" creationId="{AC172234-0708-5BD8-0496-C3E9A59571AF}"/>
          </ac:spMkLst>
        </pc:spChg>
        <pc:spChg chg="mod">
          <ac:chgData name="Lisa Morris" userId="S::lmorris@burnley-ept.com::ec691186-53c4-4745-bd1b-63616f58974a" providerId="AD" clId="Web-{4EBE68AF-1290-BED5-41D0-2C4DFDF0F832}" dt="2026-03-23T19:05:40.579" v="367"/>
          <ac:spMkLst>
            <pc:docMk/>
            <pc:sldMk cId="2983352342" sldId="256"/>
            <ac:spMk id="12" creationId="{AADAB1C4-E01E-86CA-6A72-9F66645F6234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07:11.144" v="378" actId="1076"/>
          <ac:spMkLst>
            <pc:docMk/>
            <pc:sldMk cId="2983352342" sldId="256"/>
            <ac:spMk id="18" creationId="{169F7BC0-3434-1FF9-F97B-1FFE2D74FE9D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09:27.477" v="453" actId="1076"/>
          <ac:spMkLst>
            <pc:docMk/>
            <pc:sldMk cId="2983352342" sldId="256"/>
            <ac:spMk id="20" creationId="{EAE4E276-2F19-5CBD-FC42-B1FA0C8BDB36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10:40.466" v="493" actId="20577"/>
          <ac:spMkLst>
            <pc:docMk/>
            <pc:sldMk cId="2983352342" sldId="256"/>
            <ac:spMk id="23" creationId="{C3DB1096-9F58-E18D-6140-9422DAE5FCAC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11:09.765" v="503" actId="1076"/>
          <ac:spMkLst>
            <pc:docMk/>
            <pc:sldMk cId="2983352342" sldId="256"/>
            <ac:spMk id="25" creationId="{C9310DAA-5486-D489-0426-A879AE8B5250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13:22.879" v="538" actId="1076"/>
          <ac:spMkLst>
            <pc:docMk/>
            <pc:sldMk cId="2983352342" sldId="256"/>
            <ac:spMk id="27" creationId="{DDA38987-94C7-0087-FC3A-CD75DA33179F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4:18.123" v="682" actId="1076"/>
          <ac:spMkLst>
            <pc:docMk/>
            <pc:sldMk cId="2983352342" sldId="256"/>
            <ac:spMk id="28" creationId="{FD3F4CAC-5960-FD16-727F-F955376D8AC4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4:03.014" v="679" actId="1076"/>
          <ac:spMkLst>
            <pc:docMk/>
            <pc:sldMk cId="2983352342" sldId="256"/>
            <ac:spMk id="29" creationId="{8F7405FF-E0E6-5A5C-9371-593892924A93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3:38.842" v="674" actId="1076"/>
          <ac:spMkLst>
            <pc:docMk/>
            <pc:sldMk cId="2983352342" sldId="256"/>
            <ac:spMk id="30" creationId="{CE3B33BB-BA3E-7700-F242-68725BFBC84A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3:48.373" v="676" actId="1076"/>
          <ac:spMkLst>
            <pc:docMk/>
            <pc:sldMk cId="2983352342" sldId="256"/>
            <ac:spMk id="32" creationId="{00547275-A242-BF4E-D607-314AE04E8E72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2:17.185" v="658" actId="1076"/>
          <ac:spMkLst>
            <pc:docMk/>
            <pc:sldMk cId="2983352342" sldId="256"/>
            <ac:spMk id="33" creationId="{25962041-0CB4-9723-8386-793AA3C2E2CB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2:34.638" v="661" actId="1076"/>
          <ac:spMkLst>
            <pc:docMk/>
            <pc:sldMk cId="2983352342" sldId="256"/>
            <ac:spMk id="34" creationId="{3CB9E55E-366A-5A86-5537-3F78480B8501}"/>
          </ac:spMkLst>
        </pc:spChg>
        <pc:spChg chg="add mod">
          <ac:chgData name="Lisa Morris" userId="S::lmorris@burnley-ept.com::ec691186-53c4-4745-bd1b-63616f58974a" providerId="AD" clId="Web-{4EBE68AF-1290-BED5-41D0-2C4DFDF0F832}" dt="2026-03-23T19:24:24.795" v="683" actId="1076"/>
          <ac:spMkLst>
            <pc:docMk/>
            <pc:sldMk cId="2983352342" sldId="256"/>
            <ac:spMk id="36" creationId="{F24F741A-D7A7-9765-AD35-65EB7BEFA97D}"/>
          </ac:spMkLst>
        </pc:spChg>
        <pc:spChg chg="mod">
          <ac:chgData name="Lisa Morris" userId="S::lmorris@burnley-ept.com::ec691186-53c4-4745-bd1b-63616f58974a" providerId="AD" clId="Web-{4EBE68AF-1290-BED5-41D0-2C4DFDF0F832}" dt="2026-03-23T19:12:55.394" v="509" actId="1076"/>
          <ac:spMkLst>
            <pc:docMk/>
            <pc:sldMk cId="2983352342" sldId="256"/>
            <ac:spMk id="66" creationId="{3F67FCA4-652B-4C52-8493-98635BACD435}"/>
          </ac:spMkLst>
        </pc:spChg>
        <pc:spChg chg="mod">
          <ac:chgData name="Lisa Morris" userId="S::lmorris@burnley-ept.com::ec691186-53c4-4745-bd1b-63616f58974a" providerId="AD" clId="Web-{4EBE68AF-1290-BED5-41D0-2C4DFDF0F832}" dt="2026-03-23T19:12:51.659" v="507" actId="1076"/>
          <ac:spMkLst>
            <pc:docMk/>
            <pc:sldMk cId="2983352342" sldId="256"/>
            <ac:spMk id="68" creationId="{14C08C18-7528-46F4-8076-5E58BB6B06C9}"/>
          </ac:spMkLst>
        </pc:spChg>
        <pc:spChg chg="add del">
          <ac:chgData name="Lisa Morris" userId="S::lmorris@burnley-ept.com::ec691186-53c4-4745-bd1b-63616f58974a" providerId="AD" clId="Web-{4EBE68AF-1290-BED5-41D0-2C4DFDF0F832}" dt="2026-03-23T18:52:50.652" v="217"/>
          <ac:spMkLst>
            <pc:docMk/>
            <pc:sldMk cId="2983352342" sldId="256"/>
            <ac:spMk id="70" creationId="{004CCFBF-903E-43EB-A91B-C04C98650A06}"/>
          </ac:spMkLst>
        </pc:spChg>
        <pc:spChg chg="add del mod">
          <ac:chgData name="Lisa Morris" userId="S::lmorris@burnley-ept.com::ec691186-53c4-4745-bd1b-63616f58974a" providerId="AD" clId="Web-{4EBE68AF-1290-BED5-41D0-2C4DFDF0F832}" dt="2026-03-23T19:05:40.470" v="365"/>
          <ac:spMkLst>
            <pc:docMk/>
            <pc:sldMk cId="2983352342" sldId="256"/>
            <ac:spMk id="72" creationId="{52E9D034-E8EE-450E-81D6-7D66E930CF07}"/>
          </ac:spMkLst>
        </pc:spChg>
        <pc:spChg chg="mod">
          <ac:chgData name="Lisa Morris" userId="S::lmorris@burnley-ept.com::ec691186-53c4-4745-bd1b-63616f58974a" providerId="AD" clId="Web-{4EBE68AF-1290-BED5-41D0-2C4DFDF0F832}" dt="2026-03-23T19:21:38.669" v="652" actId="1076"/>
          <ac:spMkLst>
            <pc:docMk/>
            <pc:sldMk cId="2983352342" sldId="256"/>
            <ac:spMk id="116" creationId="{A86E7D36-A0EB-4F99-A2F4-EC3332B96894}"/>
          </ac:spMkLst>
        </pc:spChg>
        <pc:spChg chg="mod">
          <ac:chgData name="Lisa Morris" userId="S::lmorris@burnley-ept.com::ec691186-53c4-4745-bd1b-63616f58974a" providerId="AD" clId="Web-{4EBE68AF-1290-BED5-41D0-2C4DFDF0F832}" dt="2026-03-23T19:05:10.563" v="362" actId="1076"/>
          <ac:spMkLst>
            <pc:docMk/>
            <pc:sldMk cId="2983352342" sldId="256"/>
            <ac:spMk id="128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5:25.079" v="364" actId="1076"/>
          <ac:spMkLst>
            <pc:docMk/>
            <pc:sldMk cId="2983352342" sldId="256"/>
            <ac:spMk id="129" creationId="{00000000-0000-0000-0000-000000000000}"/>
          </ac:spMkLst>
        </pc:spChg>
        <pc:spChg chg="del mod">
          <ac:chgData name="Lisa Morris" userId="S::lmorris@burnley-ept.com::ec691186-53c4-4745-bd1b-63616f58974a" providerId="AD" clId="Web-{4EBE68AF-1290-BED5-41D0-2C4DFDF0F832}" dt="2026-03-23T19:08:34.833" v="421"/>
          <ac:spMkLst>
            <pc:docMk/>
            <pc:sldMk cId="2983352342" sldId="256"/>
            <ac:spMk id="130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4:41.203" v="355" actId="1076"/>
          <ac:spMkLst>
            <pc:docMk/>
            <pc:sldMk cId="2983352342" sldId="256"/>
            <ac:spMk id="133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22:01.903" v="655" actId="1076"/>
          <ac:spMkLst>
            <pc:docMk/>
            <pc:sldMk cId="2983352342" sldId="256"/>
            <ac:spMk id="134" creationId="{129BE2B6-5EBE-4371-9FD7-FC7166D7C25F}"/>
          </ac:spMkLst>
        </pc:spChg>
        <pc:spChg chg="del">
          <ac:chgData name="Lisa Morris" userId="S::lmorris@burnley-ept.com::ec691186-53c4-4745-bd1b-63616f58974a" providerId="AD" clId="Web-{4EBE68AF-1290-BED5-41D0-2C4DFDF0F832}" dt="2026-03-23T19:21:22.294" v="651"/>
          <ac:spMkLst>
            <pc:docMk/>
            <pc:sldMk cId="2983352342" sldId="256"/>
            <ac:spMk id="165" creationId="{00000000-0000-0000-0000-000000000000}"/>
          </ac:spMkLst>
        </pc:spChg>
        <pc:spChg chg="del">
          <ac:chgData name="Lisa Morris" userId="S::lmorris@burnley-ept.com::ec691186-53c4-4745-bd1b-63616f58974a" providerId="AD" clId="Web-{4EBE68AF-1290-BED5-41D0-2C4DFDF0F832}" dt="2026-03-23T19:18:07.917" v="610"/>
          <ac:spMkLst>
            <pc:docMk/>
            <pc:sldMk cId="2983352342" sldId="256"/>
            <ac:spMk id="167" creationId="{00000000-0000-0000-0000-000000000000}"/>
          </ac:spMkLst>
        </pc:spChg>
        <pc:spChg chg="del">
          <ac:chgData name="Lisa Morris" userId="S::lmorris@burnley-ept.com::ec691186-53c4-4745-bd1b-63616f58974a" providerId="AD" clId="Web-{4EBE68AF-1290-BED5-41D0-2C4DFDF0F832}" dt="2026-03-23T19:21:22.294" v="650"/>
          <ac:spMkLst>
            <pc:docMk/>
            <pc:sldMk cId="2983352342" sldId="256"/>
            <ac:spMk id="176" creationId="{00000000-0000-0000-0000-000000000000}"/>
          </ac:spMkLst>
        </pc:spChg>
        <pc:spChg chg="del">
          <ac:chgData name="Lisa Morris" userId="S::lmorris@burnley-ept.com::ec691186-53c4-4745-bd1b-63616f58974a" providerId="AD" clId="Web-{4EBE68AF-1290-BED5-41D0-2C4DFDF0F832}" dt="2026-03-23T19:21:22.294" v="649"/>
          <ac:spMkLst>
            <pc:docMk/>
            <pc:sldMk cId="2983352342" sldId="256"/>
            <ac:spMk id="180" creationId="{00000000-0000-0000-0000-000000000000}"/>
          </ac:spMkLst>
        </pc:spChg>
        <pc:spChg chg="del">
          <ac:chgData name="Lisa Morris" userId="S::lmorris@burnley-ept.com::ec691186-53c4-4745-bd1b-63616f58974a" providerId="AD" clId="Web-{4EBE68AF-1290-BED5-41D0-2C4DFDF0F832}" dt="2026-03-23T19:18:07.917" v="609"/>
          <ac:spMkLst>
            <pc:docMk/>
            <pc:sldMk cId="2983352342" sldId="256"/>
            <ac:spMk id="181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9:57.901" v="458" actId="1076"/>
          <ac:spMkLst>
            <pc:docMk/>
            <pc:sldMk cId="2983352342" sldId="256"/>
            <ac:spMk id="182" creationId="{1A669146-D181-4E3B-81F0-E481665D8BFF}"/>
          </ac:spMkLst>
        </pc:spChg>
        <pc:spChg chg="mod">
          <ac:chgData name="Lisa Morris" userId="S::lmorris@burnley-ept.com::ec691186-53c4-4745-bd1b-63616f58974a" providerId="AD" clId="Web-{4EBE68AF-1290-BED5-41D0-2C4DFDF0F832}" dt="2026-03-23T19:13:38.802" v="539" actId="1076"/>
          <ac:spMkLst>
            <pc:docMk/>
            <pc:sldMk cId="2983352342" sldId="256"/>
            <ac:spMk id="183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6:44.127" v="374" actId="14100"/>
          <ac:spMkLst>
            <pc:docMk/>
            <pc:sldMk cId="2983352342" sldId="256"/>
            <ac:spMk id="185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6:56.987" v="376" actId="1076"/>
          <ac:spMkLst>
            <pc:docMk/>
            <pc:sldMk cId="2983352342" sldId="256"/>
            <ac:spMk id="192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6:46.112" v="375" actId="1076"/>
          <ac:spMkLst>
            <pc:docMk/>
            <pc:sldMk cId="2983352342" sldId="256"/>
            <ac:spMk id="193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8:55:26.670" v="234" actId="1076"/>
          <ac:spMkLst>
            <pc:docMk/>
            <pc:sldMk cId="2983352342" sldId="256"/>
            <ac:spMk id="262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8:55:20.467" v="232" actId="1076"/>
          <ac:spMkLst>
            <pc:docMk/>
            <pc:sldMk cId="2983352342" sldId="256"/>
            <ac:spMk id="273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24:40.623" v="685" actId="1076"/>
          <ac:spMkLst>
            <pc:docMk/>
            <pc:sldMk cId="2983352342" sldId="256"/>
            <ac:spMk id="288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6:44.034" v="373" actId="1076"/>
          <ac:spMkLst>
            <pc:docMk/>
            <pc:sldMk cId="2983352342" sldId="256"/>
            <ac:spMk id="296" creationId="{00000000-0000-0000-0000-000000000000}"/>
          </ac:spMkLst>
        </pc:spChg>
        <pc:spChg chg="mod ord">
          <ac:chgData name="Lisa Morris" userId="S::lmorris@burnley-ept.com::ec691186-53c4-4745-bd1b-63616f58974a" providerId="AD" clId="Web-{4EBE68AF-1290-BED5-41D0-2C4DFDF0F832}" dt="2026-03-23T19:24:53.155" v="686"/>
          <ac:spMkLst>
            <pc:docMk/>
            <pc:sldMk cId="2983352342" sldId="256"/>
            <ac:spMk id="299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8:58:39.829" v="254" actId="1076"/>
          <ac:spMkLst>
            <pc:docMk/>
            <pc:sldMk cId="2983352342" sldId="256"/>
            <ac:spMk id="301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6:14.033" v="371" actId="1076"/>
          <ac:spMkLst>
            <pc:docMk/>
            <pc:sldMk cId="2983352342" sldId="256"/>
            <ac:spMk id="302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1:26.414" v="288" actId="1076"/>
          <ac:spMkLst>
            <pc:docMk/>
            <pc:sldMk cId="2983352342" sldId="256"/>
            <ac:spMk id="303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01:23.117" v="287" actId="1076"/>
          <ac:spMkLst>
            <pc:docMk/>
            <pc:sldMk cId="2983352342" sldId="256"/>
            <ac:spMk id="321" creationId="{00000000-0000-0000-0000-000000000000}"/>
          </ac:spMkLst>
        </pc:spChg>
        <pc:spChg chg="mod">
          <ac:chgData name="Lisa Morris" userId="S::lmorris@burnley-ept.com::ec691186-53c4-4745-bd1b-63616f58974a" providerId="AD" clId="Web-{4EBE68AF-1290-BED5-41D0-2C4DFDF0F832}" dt="2026-03-23T19:11:18.093" v="504" actId="1076"/>
          <ac:spMkLst>
            <pc:docMk/>
            <pc:sldMk cId="2983352342" sldId="256"/>
            <ac:spMk id="336" creationId="{00000000-0000-0000-0000-000000000000}"/>
          </ac:spMkLst>
        </pc:spChg>
        <pc:spChg chg="del mod">
          <ac:chgData name="Lisa Morris" userId="S::lmorris@burnley-ept.com::ec691186-53c4-4745-bd1b-63616f58974a" providerId="AD" clId="Web-{4EBE68AF-1290-BED5-41D0-2C4DFDF0F832}" dt="2026-03-23T19:08:34.833" v="422"/>
          <ac:spMkLst>
            <pc:docMk/>
            <pc:sldMk cId="2983352342" sldId="256"/>
            <ac:spMk id="339" creationId="{C4A79582-07C9-724E-B8B3-9661E7D84670}"/>
          </ac:spMkLst>
        </pc:spChg>
        <pc:grpChg chg="add del mod">
          <ac:chgData name="Lisa Morris" userId="S::lmorris@burnley-ept.com::ec691186-53c4-4745-bd1b-63616f58974a" providerId="AD" clId="Web-{4EBE68AF-1290-BED5-41D0-2C4DFDF0F832}" dt="2026-03-23T18:53:35.622" v="229" actId="1076"/>
          <ac:grpSpMkLst>
            <pc:docMk/>
            <pc:sldMk cId="2983352342" sldId="256"/>
            <ac:grpSpMk id="255" creationId="{00000000-0000-0000-0000-000000000000}"/>
          </ac:grpSpMkLst>
        </pc:grpChg>
        <pc:cxnChg chg="del">
          <ac:chgData name="Lisa Morris" userId="S::lmorris@burnley-ept.com::ec691186-53c4-4745-bd1b-63616f58974a" providerId="AD" clId="Web-{4EBE68AF-1290-BED5-41D0-2C4DFDF0F832}" dt="2026-03-23T18:48:56.693" v="105"/>
          <ac:cxnSpMkLst>
            <pc:docMk/>
            <pc:sldMk cId="2983352342" sldId="256"/>
            <ac:cxnSpMk id="3" creationId="{5923AA4C-8481-A741-F811-EE9924ACB588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12:51.675" v="508" actId="1076"/>
          <ac:cxnSpMkLst>
            <pc:docMk/>
            <pc:sldMk cId="2983352342" sldId="256"/>
            <ac:cxnSpMk id="5" creationId="{153BBE61-F341-E43C-4234-9C51400F6403}"/>
          </ac:cxnSpMkLst>
        </pc:cxnChg>
        <pc:cxnChg chg="del">
          <ac:chgData name="Lisa Morris" userId="S::lmorris@burnley-ept.com::ec691186-53c4-4745-bd1b-63616f58974a" providerId="AD" clId="Web-{4EBE68AF-1290-BED5-41D0-2C4DFDF0F832}" dt="2026-03-23T18:49:41.038" v="114"/>
          <ac:cxnSpMkLst>
            <pc:docMk/>
            <pc:sldMk cId="2983352342" sldId="256"/>
            <ac:cxnSpMk id="7" creationId="{03DCD95C-4491-B486-5E98-A6F12A36DD2C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8:58:54.376" v="257" actId="1076"/>
          <ac:cxnSpMkLst>
            <pc:docMk/>
            <pc:sldMk cId="2983352342" sldId="256"/>
            <ac:cxnSpMk id="9" creationId="{F98D2093-9C5A-37D0-8C86-D174FC26BB75}"/>
          </ac:cxnSpMkLst>
        </pc:cxnChg>
        <pc:cxnChg chg="del">
          <ac:chgData name="Lisa Morris" userId="S::lmorris@burnley-ept.com::ec691186-53c4-4745-bd1b-63616f58974a" providerId="AD" clId="Web-{4EBE68AF-1290-BED5-41D0-2C4DFDF0F832}" dt="2026-03-23T19:16:23.946" v="581"/>
          <ac:cxnSpMkLst>
            <pc:docMk/>
            <pc:sldMk cId="2983352342" sldId="256"/>
            <ac:cxnSpMk id="13" creationId="{FD1FA28E-1F44-028B-D54A-2A8755BDAA48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23:38.810" v="673" actId="1076"/>
          <ac:cxnSpMkLst>
            <pc:docMk/>
            <pc:sldMk cId="2983352342" sldId="256"/>
            <ac:cxnSpMk id="14" creationId="{F6C84A0D-0626-2F47-3832-1BC7E5E45259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23:59.482" v="677" actId="1076"/>
          <ac:cxnSpMkLst>
            <pc:docMk/>
            <pc:sldMk cId="2983352342" sldId="256"/>
            <ac:cxnSpMk id="15" creationId="{0961F780-C514-F57D-6B3C-BA3428C19DB8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14:49.257" v="553" actId="1076"/>
          <ac:cxnSpMkLst>
            <pc:docMk/>
            <pc:sldMk cId="2983352342" sldId="256"/>
            <ac:cxnSpMk id="16" creationId="{E74FD98A-43E0-6B90-E3A5-0901D73F852C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07:11.128" v="377" actId="1076"/>
          <ac:cxnSpMkLst>
            <pc:docMk/>
            <pc:sldMk cId="2983352342" sldId="256"/>
            <ac:cxnSpMk id="17" creationId="{07009EEB-5AC0-0D44-74F5-AB5DAC3D3C55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09:34.290" v="454" actId="14100"/>
          <ac:cxnSpMkLst>
            <pc:docMk/>
            <pc:sldMk cId="2983352342" sldId="256"/>
            <ac:cxnSpMk id="19" creationId="{B13E92E9-9A48-AE32-8F6A-43178FD257DA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09:45.619" v="457" actId="1076"/>
          <ac:cxnSpMkLst>
            <pc:docMk/>
            <pc:sldMk cId="2983352342" sldId="256"/>
            <ac:cxnSpMk id="21" creationId="{E3F80AE5-2C47-33A4-D730-8516DC3BEE08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10:10.824" v="461" actId="1076"/>
          <ac:cxnSpMkLst>
            <pc:docMk/>
            <pc:sldMk cId="2983352342" sldId="256"/>
            <ac:cxnSpMk id="22" creationId="{5ED53EA3-3E61-5C50-6BB6-C472DCEA7A3D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10:55.061" v="496" actId="1076"/>
          <ac:cxnSpMkLst>
            <pc:docMk/>
            <pc:sldMk cId="2983352342" sldId="256"/>
            <ac:cxnSpMk id="24" creationId="{7565D70B-C4C1-E516-DB32-537AA5DE5D6A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13:05.519" v="513" actId="1076"/>
          <ac:cxnSpMkLst>
            <pc:docMk/>
            <pc:sldMk cId="2983352342" sldId="256"/>
            <ac:cxnSpMk id="26" creationId="{E0AC5877-35C5-0C28-431B-12E2490B0955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23:48.342" v="675" actId="1076"/>
          <ac:cxnSpMkLst>
            <pc:docMk/>
            <pc:sldMk cId="2983352342" sldId="256"/>
            <ac:cxnSpMk id="31" creationId="{A5F5A2D7-23DD-4FC1-A42D-F8EF7AB667F2}"/>
          </ac:cxnSpMkLst>
        </pc:cxnChg>
        <pc:cxnChg chg="add mod">
          <ac:chgData name="Lisa Morris" userId="S::lmorris@burnley-ept.com::ec691186-53c4-4745-bd1b-63616f58974a" providerId="AD" clId="Web-{4EBE68AF-1290-BED5-41D0-2C4DFDF0F832}" dt="2026-03-23T19:24:30.873" v="684" actId="1076"/>
          <ac:cxnSpMkLst>
            <pc:docMk/>
            <pc:sldMk cId="2983352342" sldId="256"/>
            <ac:cxnSpMk id="35" creationId="{285DFCDE-5D87-E0A9-C2F7-C93C8EBF188D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12:58.597" v="510" actId="1076"/>
          <ac:cxnSpMkLst>
            <pc:docMk/>
            <pc:sldMk cId="2983352342" sldId="256"/>
            <ac:cxnSpMk id="65" creationId="{3881A8C5-62D3-4C1E-8145-9011A71E1DD8}"/>
          </ac:cxnSpMkLst>
        </pc:cxnChg>
        <pc:cxnChg chg="del">
          <ac:chgData name="Lisa Morris" userId="S::lmorris@burnley-ept.com::ec691186-53c4-4745-bd1b-63616f58974a" providerId="AD" clId="Web-{4EBE68AF-1290-BED5-41D0-2C4DFDF0F832}" dt="2026-03-23T18:48:14.660" v="102"/>
          <ac:cxnSpMkLst>
            <pc:docMk/>
            <pc:sldMk cId="2983352342" sldId="256"/>
            <ac:cxnSpMk id="67" creationId="{55B7240F-2085-4FD1-A130-E1D5340D52BE}"/>
          </ac:cxnSpMkLst>
        </pc:cxnChg>
        <pc:cxnChg chg="add del">
          <ac:chgData name="Lisa Morris" userId="S::lmorris@burnley-ept.com::ec691186-53c4-4745-bd1b-63616f58974a" providerId="AD" clId="Web-{4EBE68AF-1290-BED5-41D0-2C4DFDF0F832}" dt="2026-03-23T18:52:55.746" v="218"/>
          <ac:cxnSpMkLst>
            <pc:docMk/>
            <pc:sldMk cId="2983352342" sldId="256"/>
            <ac:cxnSpMk id="69" creationId="{170D65CF-D365-46F9-B68E-559EA46C8215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8:58:59.782" v="259" actId="1076"/>
          <ac:cxnSpMkLst>
            <pc:docMk/>
            <pc:sldMk cId="2983352342" sldId="256"/>
            <ac:cxnSpMk id="71" creationId="{D29D23AB-C196-4CCA-A559-72398FF061A8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04:41.171" v="354" actId="1076"/>
          <ac:cxnSpMkLst>
            <pc:docMk/>
            <pc:sldMk cId="2983352342" sldId="256"/>
            <ac:cxnSpMk id="122" creationId="{12ABD505-175E-A541-AEFE-152268C0ADBA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04:55.937" v="358" actId="14100"/>
          <ac:cxnSpMkLst>
            <pc:docMk/>
            <pc:sldMk cId="2983352342" sldId="256"/>
            <ac:cxnSpMk id="123" creationId="{12ABD505-175E-A541-AEFE-152268C0ADBA}"/>
          </ac:cxnSpMkLst>
        </pc:cxnChg>
        <pc:cxnChg chg="del mod">
          <ac:chgData name="Lisa Morris" userId="S::lmorris@burnley-ept.com::ec691186-53c4-4745-bd1b-63616f58974a" providerId="AD" clId="Web-{4EBE68AF-1290-BED5-41D0-2C4DFDF0F832}" dt="2026-03-23T19:08:22.785" v="420"/>
          <ac:cxnSpMkLst>
            <pc:docMk/>
            <pc:sldMk cId="2983352342" sldId="256"/>
            <ac:cxnSpMk id="124" creationId="{12ABD505-175E-A541-AEFE-152268C0ADBA}"/>
          </ac:cxnSpMkLst>
        </pc:cxnChg>
        <pc:cxnChg chg="del mod">
          <ac:chgData name="Lisa Morris" userId="S::lmorris@burnley-ept.com::ec691186-53c4-4745-bd1b-63616f58974a" providerId="AD" clId="Web-{4EBE68AF-1290-BED5-41D0-2C4DFDF0F832}" dt="2026-03-23T19:08:22.785" v="419"/>
          <ac:cxnSpMkLst>
            <pc:docMk/>
            <pc:sldMk cId="2983352342" sldId="256"/>
            <ac:cxnSpMk id="125" creationId="{12ABD505-175E-A541-AEFE-152268C0ADBA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05:18.907" v="363" actId="14100"/>
          <ac:cxnSpMkLst>
            <pc:docMk/>
            <pc:sldMk cId="2983352342" sldId="256"/>
            <ac:cxnSpMk id="126" creationId="{12ABD505-175E-A541-AEFE-152268C0ADBA}"/>
          </ac:cxnSpMkLst>
        </pc:cxnChg>
        <pc:cxnChg chg="del mod">
          <ac:chgData name="Lisa Morris" userId="S::lmorris@burnley-ept.com::ec691186-53c4-4745-bd1b-63616f58974a" providerId="AD" clId="Web-{4EBE68AF-1290-BED5-41D0-2C4DFDF0F832}" dt="2026-03-23T19:09:36.165" v="455"/>
          <ac:cxnSpMkLst>
            <pc:docMk/>
            <pc:sldMk cId="2983352342" sldId="256"/>
            <ac:cxnSpMk id="127" creationId="{12ABD505-175E-A541-AEFE-152268C0ADBA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22:06.982" v="656" actId="1076"/>
          <ac:cxnSpMkLst>
            <pc:docMk/>
            <pc:sldMk cId="2983352342" sldId="256"/>
            <ac:cxnSpMk id="160" creationId="{12ABD505-175E-A541-AEFE-152268C0ADBA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22:21.607" v="659" actId="1076"/>
          <ac:cxnSpMkLst>
            <pc:docMk/>
            <pc:sldMk cId="2983352342" sldId="256"/>
            <ac:cxnSpMk id="161" creationId="{12ABD505-175E-A541-AEFE-152268C0ADBA}"/>
          </ac:cxnSpMkLst>
        </pc:cxnChg>
        <pc:cxnChg chg="mod">
          <ac:chgData name="Lisa Morris" userId="S::lmorris@burnley-ept.com::ec691186-53c4-4745-bd1b-63616f58974a" providerId="AD" clId="Web-{4EBE68AF-1290-BED5-41D0-2C4DFDF0F832}" dt="2026-03-23T19:22:17.154" v="657" actId="1076"/>
          <ac:cxnSpMkLst>
            <pc:docMk/>
            <pc:sldMk cId="2983352342" sldId="256"/>
            <ac:cxnSpMk id="163" creationId="{12ABD505-175E-A541-AEFE-152268C0ADBA}"/>
          </ac:cxnSpMkLst>
        </pc:cxnChg>
        <pc:cxnChg chg="del">
          <ac:chgData name="Lisa Morris" userId="S::lmorris@burnley-ept.com::ec691186-53c4-4745-bd1b-63616f58974a" providerId="AD" clId="Web-{4EBE68AF-1290-BED5-41D0-2C4DFDF0F832}" dt="2026-03-23T19:22:38.169" v="662"/>
          <ac:cxnSpMkLst>
            <pc:docMk/>
            <pc:sldMk cId="2983352342" sldId="256"/>
            <ac:cxnSpMk id="170" creationId="{12ABD505-175E-A541-AEFE-152268C0ADBA}"/>
          </ac:cxnSpMkLst>
        </pc:cxnChg>
        <pc:cxnChg chg="del">
          <ac:chgData name="Lisa Morris" userId="S::lmorris@burnley-ept.com::ec691186-53c4-4745-bd1b-63616f58974a" providerId="AD" clId="Web-{4EBE68AF-1290-BED5-41D0-2C4DFDF0F832}" dt="2026-03-23T19:23:28.998" v="672"/>
          <ac:cxnSpMkLst>
            <pc:docMk/>
            <pc:sldMk cId="2983352342" sldId="256"/>
            <ac:cxnSpMk id="171" creationId="{12ABD505-175E-A541-AEFE-152268C0ADBA}"/>
          </ac:cxnSpMkLst>
        </pc:cxnChg>
        <pc:cxnChg chg="del">
          <ac:chgData name="Lisa Morris" userId="S::lmorris@burnley-ept.com::ec691186-53c4-4745-bd1b-63616f58974a" providerId="AD" clId="Web-{4EBE68AF-1290-BED5-41D0-2C4DFDF0F832}" dt="2026-03-23T19:23:28.998" v="671"/>
          <ac:cxnSpMkLst>
            <pc:docMk/>
            <pc:sldMk cId="2983352342" sldId="256"/>
            <ac:cxnSpMk id="174" creationId="{12ABD505-175E-A541-AEFE-152268C0ADBA}"/>
          </ac:cxnSpMkLst>
        </pc:cxnChg>
      </pc:sldChg>
      <pc:sldChg chg="add del replId">
        <pc:chgData name="Lisa Morris" userId="S::lmorris@burnley-ept.com::ec691186-53c4-4745-bd1b-63616f58974a" providerId="AD" clId="Web-{4EBE68AF-1290-BED5-41D0-2C4DFDF0F832}" dt="2026-03-23T19:15:03.679" v="555"/>
        <pc:sldMkLst>
          <pc:docMk/>
          <pc:sldMk cId="116244615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Gill Sans MT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78629" y="2968848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73" name="Oval 272"/>
          <p:cNvSpPr/>
          <p:nvPr/>
        </p:nvSpPr>
        <p:spPr>
          <a:xfrm>
            <a:off x="5085509" y="722137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 Autumn Term 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8" name="Rectangle 287"/>
          <p:cNvSpPr/>
          <p:nvPr/>
        </p:nvSpPr>
        <p:spPr>
          <a:xfrm>
            <a:off x="625461" y="8146237"/>
            <a:ext cx="867371" cy="69872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GB" sz="800" b="1">
                <a:solidFill>
                  <a:schemeClr val="tx1"/>
                </a:solidFill>
                <a:ea typeface="Calibri"/>
                <a:cs typeface="Calibri"/>
              </a:rPr>
              <a:t>Kitchen Safety &amp; Nutrition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4784040" y="5633659"/>
            <a:ext cx="849067" cy="726828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 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Adding depth &amp; </a:t>
            </a:r>
            <a:r>
              <a:rPr lang="en-GB" sz="800" b="1" dirty="0" err="1">
                <a:solidFill>
                  <a:schemeClr val="tx1"/>
                </a:solidFill>
              </a:rPr>
              <a:t>dimensio</a:t>
            </a:r>
            <a:r>
              <a:rPr lang="en-GB" sz="800" b="1" dirty="0">
                <a:solidFill>
                  <a:schemeClr val="tx1"/>
                </a:solidFill>
              </a:rPr>
              <a:t>n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 rotWithShape="1">
          <a:blip r:embed="rId4"/>
          <a:srcRect t="20183"/>
          <a:stretch/>
        </p:blipFill>
        <p:spPr>
          <a:xfrm>
            <a:off x="44328" y="1960929"/>
            <a:ext cx="5591175" cy="1436886"/>
          </a:xfrm>
          <a:prstGeom prst="rect">
            <a:avLst/>
          </a:prstGeom>
        </p:spPr>
      </p:pic>
      <p:sp>
        <p:nvSpPr>
          <p:cNvPr id="303" name="Oval 302"/>
          <p:cNvSpPr/>
          <p:nvPr/>
        </p:nvSpPr>
        <p:spPr>
          <a:xfrm>
            <a:off x="5398180" y="27639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</a:t>
            </a:r>
            <a:r>
              <a:rPr lang="en-US" sz="1200" b="1">
                <a:solidFill>
                  <a:schemeClr val="tx1"/>
                </a:solidFill>
              </a:rPr>
              <a:t>8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 Summer Term 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08" name="Rectangle 307"/>
          <p:cNvSpPr/>
          <p:nvPr/>
        </p:nvSpPr>
        <p:spPr>
          <a:xfrm>
            <a:off x="4371681" y="989101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4242819" y="1087296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/>
              <a:t>Year 9 this way!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5564395" y="3710642"/>
            <a:ext cx="850301" cy="623466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Assessed Piece:</a:t>
            </a:r>
          </a:p>
          <a:p>
            <a:pPr algn="ctr"/>
            <a:r>
              <a:rPr lang="en-GB" sz="800" b="1">
                <a:solidFill>
                  <a:schemeClr val="tx1"/>
                </a:solidFill>
                <a:ea typeface="Calibri"/>
                <a:cs typeface="Calibri"/>
              </a:rPr>
              <a:t>Design Specification</a:t>
            </a:r>
            <a:endParaRPr lang="en-GB" sz="8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336" name="Oval 335"/>
          <p:cNvSpPr/>
          <p:nvPr/>
        </p:nvSpPr>
        <p:spPr>
          <a:xfrm>
            <a:off x="76706" y="1866852"/>
            <a:ext cx="1272055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Assessment: Final Outcome</a:t>
            </a:r>
            <a:endParaRPr lang="en-US" sz="10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3911947" y="253086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53086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770313" y="3794423"/>
            <a:ext cx="3550" cy="18749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881498" y="3770119"/>
            <a:ext cx="1910" cy="18483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815653" y="3758863"/>
            <a:ext cx="1910" cy="17964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3500795" y="3492220"/>
            <a:ext cx="71490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Analysing a Design Brief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433456" y="3496853"/>
            <a:ext cx="77546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Writing a Specification</a:t>
            </a:r>
            <a:endParaRPr lang="en-GB" sz="600" dirty="0">
              <a:solidFill>
                <a:srgbClr val="00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357846" y="3460513"/>
            <a:ext cx="82750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Designer Study: Frank Gehry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3247482" y="5341885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65170" y="669781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13828" y="670583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312776" y="670193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460655" y="770062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329227" y="7440583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83" name="Rectangle 182"/>
          <p:cNvSpPr/>
          <p:nvPr/>
        </p:nvSpPr>
        <p:spPr>
          <a:xfrm>
            <a:off x="5496524" y="8156148"/>
            <a:ext cx="1239176" cy="681304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1:</a:t>
            </a:r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Food &amp; Nutrition</a:t>
            </a:r>
            <a:endParaRPr lang="en-GB" dirty="0"/>
          </a:p>
        </p:txBody>
      </p:sp>
      <p:sp>
        <p:nvSpPr>
          <p:cNvPr id="185" name="Rectangle 184"/>
          <p:cNvSpPr/>
          <p:nvPr/>
        </p:nvSpPr>
        <p:spPr>
          <a:xfrm>
            <a:off x="81554" y="5615328"/>
            <a:ext cx="1137414" cy="78526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2: 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Technical Drawing</a:t>
            </a:r>
            <a:endParaRPr lang="en-GB" sz="1100" b="1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1558662" y="4637200"/>
            <a:ext cx="858481" cy="703731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Assessed Piece</a:t>
            </a:r>
            <a:endParaRPr lang="en-GB" sz="800" b="1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GB" sz="800" b="1">
                <a:solidFill>
                  <a:schemeClr val="tx1"/>
                </a:solidFill>
                <a:ea typeface="Calibri"/>
                <a:cs typeface="Calibri"/>
              </a:rPr>
              <a:t>One-Point Perspective Cityscape</a:t>
            </a:r>
            <a:endParaRPr lang="en-GB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126850" y="3519776"/>
            <a:ext cx="1134502" cy="68789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TOPIC 3: </a:t>
            </a:r>
            <a:endParaRPr lang="en-GB" sz="1100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Mini </a:t>
            </a:r>
            <a:r>
              <a:rPr lang="en-GB" sz="1100" b="1">
                <a:solidFill>
                  <a:schemeClr val="tx1"/>
                </a:solidFill>
              </a:rPr>
              <a:t>Prototypes</a:t>
            </a:r>
            <a:endParaRPr lang="en-GB" sz="1100" b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86E7D36-A0EB-4F99-A2F4-EC3332B96894}"/>
              </a:ext>
            </a:extLst>
          </p:cNvPr>
          <p:cNvSpPr txBox="1"/>
          <p:nvPr/>
        </p:nvSpPr>
        <p:spPr>
          <a:xfrm>
            <a:off x="1612258" y="6421427"/>
            <a:ext cx="81683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Calculating macronutrients</a:t>
            </a:r>
            <a:endParaRPr lang="en-GB" sz="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29BE2B6-5EBE-4371-9FD7-FC7166D7C25F}"/>
              </a:ext>
            </a:extLst>
          </p:cNvPr>
          <p:cNvSpPr txBox="1"/>
          <p:nvPr/>
        </p:nvSpPr>
        <p:spPr>
          <a:xfrm>
            <a:off x="4343014" y="6514007"/>
            <a:ext cx="700613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>
                <a:solidFill>
                  <a:srgbClr val="000000"/>
                </a:solidFill>
              </a:rPr>
              <a:t>Menu Planning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1A669146-D181-4E3B-81F0-E481665D8BFF}"/>
              </a:ext>
            </a:extLst>
          </p:cNvPr>
          <p:cNvSpPr txBox="1"/>
          <p:nvPr/>
        </p:nvSpPr>
        <p:spPr>
          <a:xfrm>
            <a:off x="4599459" y="2530653"/>
            <a:ext cx="710049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">
                <a:solidFill>
                  <a:srgbClr val="000000"/>
                </a:solidFill>
                <a:ea typeface="Calibri"/>
                <a:cs typeface="Calibri"/>
              </a:rPr>
              <a:t>Anthropometrics</a:t>
            </a:r>
            <a:endParaRPr lang="en-US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881A8C5-62D3-4C1E-8145-9011A71E1DD8}"/>
              </a:ext>
            </a:extLst>
          </p:cNvPr>
          <p:cNvCxnSpPr>
            <a:cxnSpLocks/>
          </p:cNvCxnSpPr>
          <p:nvPr/>
        </p:nvCxnSpPr>
        <p:spPr>
          <a:xfrm flipV="1">
            <a:off x="2694055" y="5743646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3F67FCA4-652B-4C52-8493-98635BACD435}"/>
              </a:ext>
            </a:extLst>
          </p:cNvPr>
          <p:cNvSpPr txBox="1"/>
          <p:nvPr/>
        </p:nvSpPr>
        <p:spPr>
          <a:xfrm>
            <a:off x="2144047" y="5477525"/>
            <a:ext cx="110669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solidFill>
                  <a:srgbClr val="000000"/>
                </a:solidFill>
              </a:rPr>
              <a:t>Isometric </a:t>
            </a:r>
            <a:r>
              <a:rPr lang="en-GB" sz="600">
                <a:solidFill>
                  <a:srgbClr val="000000"/>
                </a:solidFill>
              </a:rPr>
              <a:t>Drawing – learning the </a:t>
            </a:r>
            <a:r>
              <a:rPr lang="en-GB" sz="600" err="1">
                <a:solidFill>
                  <a:srgbClr val="000000"/>
                </a:solidFill>
              </a:rPr>
              <a:t>ba</a:t>
            </a:r>
            <a:r>
              <a:rPr lang="en-GB" sz="600">
                <a:solidFill>
                  <a:srgbClr val="000000"/>
                </a:solidFill>
              </a:rPr>
              <a:t>sics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4C08C18-7528-46F4-8076-5E58BB6B06C9}"/>
              </a:ext>
            </a:extLst>
          </p:cNvPr>
          <p:cNvSpPr txBox="1"/>
          <p:nvPr/>
        </p:nvSpPr>
        <p:spPr>
          <a:xfrm>
            <a:off x="3278935" y="5467142"/>
            <a:ext cx="139685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solidFill>
                  <a:srgbClr val="000000"/>
                </a:solidFill>
              </a:rPr>
              <a:t>Adding depth and </a:t>
            </a:r>
            <a:r>
              <a:rPr lang="en-GB" sz="600">
                <a:solidFill>
                  <a:srgbClr val="000000"/>
                </a:solidFill>
              </a:rPr>
              <a:t>dimension using tonal </a:t>
            </a:r>
            <a:r>
              <a:rPr lang="en-GB" sz="600" dirty="0">
                <a:solidFill>
                  <a:srgbClr val="000000"/>
                </a:solidFill>
              </a:rPr>
              <a:t>range and thick and thin lines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29D23AB-C196-4CCA-A559-72398FF061A8}"/>
              </a:ext>
            </a:extLst>
          </p:cNvPr>
          <p:cNvCxnSpPr>
            <a:cxnSpLocks/>
          </p:cNvCxnSpPr>
          <p:nvPr/>
        </p:nvCxnSpPr>
        <p:spPr>
          <a:xfrm flipV="1">
            <a:off x="2907302" y="475069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2E9D034-E8EE-450E-81D6-7D66E930CF07}"/>
              </a:ext>
            </a:extLst>
          </p:cNvPr>
          <p:cNvSpPr txBox="1"/>
          <p:nvPr/>
        </p:nvSpPr>
        <p:spPr>
          <a:xfrm>
            <a:off x="2634041" y="4467660"/>
            <a:ext cx="60583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solidFill>
                  <a:srgbClr val="000000"/>
                </a:solidFill>
              </a:rPr>
              <a:t>One-Point </a:t>
            </a:r>
            <a:r>
              <a:rPr lang="en-GB" sz="600">
                <a:solidFill>
                  <a:srgbClr val="000000"/>
                </a:solidFill>
              </a:rPr>
              <a:t>Perspective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96" name="Oval 295"/>
          <p:cNvSpPr/>
          <p:nvPr/>
        </p:nvSpPr>
        <p:spPr>
          <a:xfrm>
            <a:off x="33141" y="62830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</a:t>
            </a:r>
            <a:r>
              <a:rPr lang="en-US" sz="1200" b="1">
                <a:solidFill>
                  <a:schemeClr val="tx1"/>
                </a:solidFill>
              </a:rPr>
              <a:t>8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 Spring Term 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5541197" y="872298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 Autumn Term 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104019" y="4104918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 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Summer Term 1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53BBE61-F341-E43C-4234-9C51400F6403}"/>
              </a:ext>
            </a:extLst>
          </p:cNvPr>
          <p:cNvCxnSpPr>
            <a:cxnSpLocks/>
          </p:cNvCxnSpPr>
          <p:nvPr/>
        </p:nvCxnSpPr>
        <p:spPr>
          <a:xfrm flipV="1">
            <a:off x="4001080" y="5743465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8D2093-9C5A-37D0-8C86-D174FC26BB75}"/>
              </a:ext>
            </a:extLst>
          </p:cNvPr>
          <p:cNvCxnSpPr>
            <a:cxnSpLocks/>
          </p:cNvCxnSpPr>
          <p:nvPr/>
        </p:nvCxnSpPr>
        <p:spPr>
          <a:xfrm flipV="1">
            <a:off x="3805646" y="474637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C172234-0708-5BD8-0496-C3E9A59571AF}"/>
              </a:ext>
            </a:extLst>
          </p:cNvPr>
          <p:cNvSpPr txBox="1"/>
          <p:nvPr/>
        </p:nvSpPr>
        <p:spPr>
          <a:xfrm>
            <a:off x="3372196" y="4462469"/>
            <a:ext cx="92885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>
                <a:solidFill>
                  <a:srgbClr val="000000"/>
                </a:solidFill>
              </a:rPr>
              <a:t>Isometric to </a:t>
            </a:r>
            <a:r>
              <a:rPr lang="en-GB" sz="600" err="1">
                <a:solidFill>
                  <a:srgbClr val="000000"/>
                </a:solidFill>
              </a:rPr>
              <a:t>orthograp</a:t>
            </a:r>
            <a:r>
              <a:rPr lang="en-GB" sz="600">
                <a:solidFill>
                  <a:srgbClr val="000000"/>
                </a:solidFill>
              </a:rPr>
              <a:t>hic projection</a:t>
            </a:r>
            <a:endParaRPr lang="en-GB" sz="60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DADBD8-4515-139D-85F4-AA2FFCDC4EE6}"/>
              </a:ext>
            </a:extLst>
          </p:cNvPr>
          <p:cNvCxnSpPr>
            <a:cxnSpLocks/>
          </p:cNvCxnSpPr>
          <p:nvPr/>
        </p:nvCxnSpPr>
        <p:spPr>
          <a:xfrm flipV="1">
            <a:off x="4623215" y="473381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ADAB1C4-E01E-86CA-6A72-9F66645F6234}"/>
              </a:ext>
            </a:extLst>
          </p:cNvPr>
          <p:cNvSpPr txBox="1"/>
          <p:nvPr/>
        </p:nvSpPr>
        <p:spPr>
          <a:xfrm>
            <a:off x="4309317" y="4457276"/>
            <a:ext cx="72252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More complex isometric shapes</a:t>
            </a: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6C84A0D-0626-2F47-3832-1BC7E5E45259}"/>
              </a:ext>
            </a:extLst>
          </p:cNvPr>
          <p:cNvCxnSpPr>
            <a:cxnSpLocks/>
          </p:cNvCxnSpPr>
          <p:nvPr/>
        </p:nvCxnSpPr>
        <p:spPr>
          <a:xfrm flipV="1">
            <a:off x="3286588" y="7689343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961F780-C514-F57D-6B3C-BA3428C19DB8}"/>
              </a:ext>
            </a:extLst>
          </p:cNvPr>
          <p:cNvCxnSpPr>
            <a:cxnSpLocks/>
          </p:cNvCxnSpPr>
          <p:nvPr/>
        </p:nvCxnSpPr>
        <p:spPr>
          <a:xfrm flipV="1">
            <a:off x="2487837" y="8701510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FD98A-43E0-6B90-E3A5-0901D73F852C}"/>
              </a:ext>
            </a:extLst>
          </p:cNvPr>
          <p:cNvCxnSpPr>
            <a:cxnSpLocks/>
          </p:cNvCxnSpPr>
          <p:nvPr/>
        </p:nvCxnSpPr>
        <p:spPr>
          <a:xfrm flipV="1">
            <a:off x="4848424" y="8723292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7009EEB-5AC0-0D44-74F5-AB5DAC3D3C55}"/>
              </a:ext>
            </a:extLst>
          </p:cNvPr>
          <p:cNvCxnSpPr>
            <a:cxnSpLocks/>
          </p:cNvCxnSpPr>
          <p:nvPr/>
        </p:nvCxnSpPr>
        <p:spPr>
          <a:xfrm flipV="1">
            <a:off x="2824243" y="3773666"/>
            <a:ext cx="3550" cy="187494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69F7BC0-3434-1FF9-F97B-1FFE2D74FE9D}"/>
              </a:ext>
            </a:extLst>
          </p:cNvPr>
          <p:cNvSpPr txBox="1"/>
          <p:nvPr/>
        </p:nvSpPr>
        <p:spPr>
          <a:xfrm>
            <a:off x="2411752" y="3496863"/>
            <a:ext cx="82750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IKEA and flatpack furniture</a:t>
            </a:r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13E92E9-9A48-AE32-8F6A-43178FD257DA}"/>
              </a:ext>
            </a:extLst>
          </p:cNvPr>
          <p:cNvCxnSpPr>
            <a:cxnSpLocks/>
          </p:cNvCxnSpPr>
          <p:nvPr/>
        </p:nvCxnSpPr>
        <p:spPr>
          <a:xfrm flipH="1" flipV="1">
            <a:off x="4065680" y="2822248"/>
            <a:ext cx="1910" cy="16406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AE4E276-2F19-5CBD-FC42-B1FA0C8BDB36}"/>
              </a:ext>
            </a:extLst>
          </p:cNvPr>
          <p:cNvSpPr txBox="1"/>
          <p:nvPr/>
        </p:nvSpPr>
        <p:spPr>
          <a:xfrm>
            <a:off x="3452466" y="2483936"/>
            <a:ext cx="121362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" dirty="0">
                <a:solidFill>
                  <a:srgbClr val="000000"/>
                </a:solidFill>
                <a:ea typeface="Calibri"/>
                <a:cs typeface="Calibri"/>
              </a:rPr>
              <a:t>Creating design ideas, </a:t>
            </a:r>
            <a:r>
              <a:rPr lang="en-US" sz="600">
                <a:solidFill>
                  <a:srgbClr val="000000"/>
                </a:solidFill>
                <a:ea typeface="Calibri"/>
                <a:cs typeface="Calibri"/>
              </a:rPr>
              <a:t>giving,</a:t>
            </a:r>
            <a:r>
              <a:rPr lang="en-US" sz="600" dirty="0">
                <a:solidFill>
                  <a:srgbClr val="000000"/>
                </a:solidFill>
                <a:ea typeface="Calibri"/>
                <a:cs typeface="Calibri"/>
              </a:rPr>
              <a:t> and responding to feedback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3F80AE5-2C47-33A4-D730-8516DC3BEE08}"/>
              </a:ext>
            </a:extLst>
          </p:cNvPr>
          <p:cNvCxnSpPr>
            <a:cxnSpLocks/>
          </p:cNvCxnSpPr>
          <p:nvPr/>
        </p:nvCxnSpPr>
        <p:spPr>
          <a:xfrm flipH="1" flipV="1">
            <a:off x="4938058" y="2822256"/>
            <a:ext cx="1910" cy="16406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ED53EA3-3E61-5C50-6BB6-C472DCEA7A3D}"/>
              </a:ext>
            </a:extLst>
          </p:cNvPr>
          <p:cNvCxnSpPr>
            <a:cxnSpLocks/>
          </p:cNvCxnSpPr>
          <p:nvPr/>
        </p:nvCxnSpPr>
        <p:spPr>
          <a:xfrm flipH="1" flipV="1">
            <a:off x="2929056" y="2827448"/>
            <a:ext cx="1910" cy="16406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3DB1096-9F58-E18D-6140-9422DAE5FCAC}"/>
              </a:ext>
            </a:extLst>
          </p:cNvPr>
          <p:cNvSpPr txBox="1"/>
          <p:nvPr/>
        </p:nvSpPr>
        <p:spPr>
          <a:xfrm>
            <a:off x="2315807" y="2489136"/>
            <a:ext cx="121362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" dirty="0">
                <a:solidFill>
                  <a:srgbClr val="000000"/>
                </a:solidFill>
                <a:ea typeface="Calibri"/>
                <a:cs typeface="Calibri"/>
              </a:rPr>
              <a:t>Adding anthropo</a:t>
            </a:r>
            <a:r>
              <a:rPr lang="en-US" sz="600">
                <a:solidFill>
                  <a:srgbClr val="000000"/>
                </a:solidFill>
                <a:ea typeface="Calibri"/>
                <a:cs typeface="Calibri"/>
              </a:rPr>
              <a:t>metric data to a final design idea</a:t>
            </a:r>
            <a:endParaRPr lang="en-US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565D70B-C4C1-E516-DB32-537AA5DE5D6A}"/>
              </a:ext>
            </a:extLst>
          </p:cNvPr>
          <p:cNvCxnSpPr>
            <a:cxnSpLocks/>
          </p:cNvCxnSpPr>
          <p:nvPr/>
        </p:nvCxnSpPr>
        <p:spPr>
          <a:xfrm flipH="1" flipV="1">
            <a:off x="1776792" y="2822265"/>
            <a:ext cx="1910" cy="16406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9310DAA-5486-D489-0426-A879AE8B5250}"/>
              </a:ext>
            </a:extLst>
          </p:cNvPr>
          <p:cNvSpPr txBox="1"/>
          <p:nvPr/>
        </p:nvSpPr>
        <p:spPr>
          <a:xfrm>
            <a:off x="1163507" y="2530677"/>
            <a:ext cx="1213626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">
                <a:solidFill>
                  <a:srgbClr val="000000"/>
                </a:solidFill>
                <a:ea typeface="Calibri"/>
                <a:cs typeface="Calibri"/>
              </a:rPr>
              <a:t>Developing a prototype</a:t>
            </a:r>
            <a:endParaRPr lang="en-US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AC5877-35C5-0C28-431B-12E2490B0955}"/>
              </a:ext>
            </a:extLst>
          </p:cNvPr>
          <p:cNvCxnSpPr>
            <a:cxnSpLocks/>
          </p:cNvCxnSpPr>
          <p:nvPr/>
        </p:nvCxnSpPr>
        <p:spPr>
          <a:xfrm flipV="1">
            <a:off x="1775382" y="5733271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DA38987-94C7-0087-FC3A-CD75DA33179F}"/>
              </a:ext>
            </a:extLst>
          </p:cNvPr>
          <p:cNvSpPr txBox="1"/>
          <p:nvPr/>
        </p:nvSpPr>
        <p:spPr>
          <a:xfrm>
            <a:off x="1360314" y="5477533"/>
            <a:ext cx="79520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</a:rPr>
              <a:t>Health &amp; Safety in the Workshop</a:t>
            </a:r>
            <a:endParaRPr lang="en-GB" sz="60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3F4CAC-5960-FD16-727F-F955376D8AC4}"/>
              </a:ext>
            </a:extLst>
          </p:cNvPr>
          <p:cNvSpPr txBox="1"/>
          <p:nvPr/>
        </p:nvSpPr>
        <p:spPr>
          <a:xfrm>
            <a:off x="4392872" y="8516235"/>
            <a:ext cx="95091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Food Safety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7405FF-E0E6-5A5C-9371-593892924A93}"/>
              </a:ext>
            </a:extLst>
          </p:cNvPr>
          <p:cNvSpPr txBox="1"/>
          <p:nvPr/>
        </p:nvSpPr>
        <p:spPr>
          <a:xfrm>
            <a:off x="2014457" y="8472693"/>
            <a:ext cx="950910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 dirty="0" err="1">
                <a:solidFill>
                  <a:srgbClr val="000000"/>
                </a:solidFill>
                <a:ea typeface="Calibri"/>
                <a:cs typeface="Calibri"/>
              </a:rPr>
              <a:t>Nutrien</a:t>
            </a:r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ts &amp; Diets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3B33BB-BA3E-7700-F242-68725BFBC84A}"/>
              </a:ext>
            </a:extLst>
          </p:cNvPr>
          <p:cNvSpPr txBox="1"/>
          <p:nvPr/>
        </p:nvSpPr>
        <p:spPr>
          <a:xfrm>
            <a:off x="3023276" y="7463455"/>
            <a:ext cx="577121" cy="184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Special Diets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5F5A2D7-23DD-4FC1-A42D-F8EF7AB667F2}"/>
              </a:ext>
            </a:extLst>
          </p:cNvPr>
          <p:cNvCxnSpPr>
            <a:cxnSpLocks/>
          </p:cNvCxnSpPr>
          <p:nvPr/>
        </p:nvCxnSpPr>
        <p:spPr>
          <a:xfrm flipV="1">
            <a:off x="2261308" y="7694797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0547275-A242-BF4E-D607-314AE04E8E72}"/>
              </a:ext>
            </a:extLst>
          </p:cNvPr>
          <p:cNvSpPr txBox="1"/>
          <p:nvPr/>
        </p:nvSpPr>
        <p:spPr>
          <a:xfrm>
            <a:off x="1977215" y="7432568"/>
            <a:ext cx="57712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Cooking Practical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962041-0CB4-9723-8386-793AA3C2E2CB}"/>
              </a:ext>
            </a:extLst>
          </p:cNvPr>
          <p:cNvSpPr txBox="1"/>
          <p:nvPr/>
        </p:nvSpPr>
        <p:spPr>
          <a:xfrm>
            <a:off x="3027828" y="6430532"/>
            <a:ext cx="57712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Cooking Practical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CB9E55E-366A-5A86-5537-3F78480B8501}"/>
              </a:ext>
            </a:extLst>
          </p:cNvPr>
          <p:cNvSpPr txBox="1"/>
          <p:nvPr/>
        </p:nvSpPr>
        <p:spPr>
          <a:xfrm>
            <a:off x="4170961" y="7410785"/>
            <a:ext cx="57712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Cooking Practical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85DFCDE-5D87-E0A9-C2F7-C93C8EBF188D}"/>
              </a:ext>
            </a:extLst>
          </p:cNvPr>
          <p:cNvCxnSpPr>
            <a:cxnSpLocks/>
          </p:cNvCxnSpPr>
          <p:nvPr/>
        </p:nvCxnSpPr>
        <p:spPr>
          <a:xfrm flipV="1">
            <a:off x="3655024" y="8696834"/>
            <a:ext cx="3281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24F741A-D7A7-9765-AD35-65EB7BEFA97D}"/>
              </a:ext>
            </a:extLst>
          </p:cNvPr>
          <p:cNvSpPr txBox="1"/>
          <p:nvPr/>
        </p:nvSpPr>
        <p:spPr>
          <a:xfrm>
            <a:off x="3371000" y="8423713"/>
            <a:ext cx="57712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600">
                <a:solidFill>
                  <a:srgbClr val="000000"/>
                </a:solidFill>
                <a:ea typeface="Calibri"/>
                <a:cs typeface="Calibri"/>
              </a:rPr>
              <a:t>Cooking Practical</a:t>
            </a:r>
            <a:endParaRPr lang="en-GB" sz="600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299" name="Oval 298"/>
          <p:cNvSpPr/>
          <p:nvPr/>
        </p:nvSpPr>
        <p:spPr>
          <a:xfrm>
            <a:off x="5087200" y="4859946"/>
            <a:ext cx="1185298" cy="821430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</a:t>
            </a:r>
            <a:r>
              <a:rPr lang="en-US" sz="1200" b="1">
                <a:solidFill>
                  <a:schemeClr val="tx1"/>
                </a:solidFill>
              </a:rPr>
              <a:t>8</a:t>
            </a:r>
            <a:endParaRPr lang="en-US">
              <a:solidFill>
                <a:schemeClr val="tx1"/>
              </a:solidFill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</a:rPr>
              <a:t>Spring </a:t>
            </a:r>
            <a:r>
              <a:rPr lang="en-US" sz="1200" b="1" dirty="0">
                <a:solidFill>
                  <a:schemeClr val="tx1"/>
                </a:solidFill>
              </a:rPr>
              <a:t>Term 2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7ab633-d4f1-47f8-9b5f-777b944d1429" xsi:nil="true"/>
    <lcf76f155ced4ddcb4097134ff3c332f xmlns="9d0607b3-a64d-483d-ab2f-8452070974c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0134AB22219E429B40F5ED05C1C945" ma:contentTypeVersion="16" ma:contentTypeDescription="Create a new document." ma:contentTypeScope="" ma:versionID="19610023daa98ad1ef16d0a2fc408e63">
  <xsd:schema xmlns:xsd="http://www.w3.org/2001/XMLSchema" xmlns:xs="http://www.w3.org/2001/XMLSchema" xmlns:p="http://schemas.microsoft.com/office/2006/metadata/properties" xmlns:ns2="9d0607b3-a64d-483d-ab2f-8452070974ca" xmlns:ns3="dc7ab633-d4f1-47f8-9b5f-777b944d1429" targetNamespace="http://schemas.microsoft.com/office/2006/metadata/properties" ma:root="true" ma:fieldsID="8c5c5107321ffd92da883ab0d4fd007b" ns2:_="" ns3:_="">
    <xsd:import namespace="9d0607b3-a64d-483d-ab2f-8452070974ca"/>
    <xsd:import namespace="dc7ab633-d4f1-47f8-9b5f-777b944d14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607b3-a64d-483d-ab2f-8452070974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f716dc5-a102-461f-8ebd-7330aa7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ab633-d4f1-47f8-9b5f-777b944d142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77a5f2f-18a3-4b04-9b8d-69f09d6dfaa9}" ma:internalName="TaxCatchAll" ma:showField="CatchAllData" ma:web="dc7ab633-d4f1-47f8-9b5f-777b944d14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966DB6-AE22-4168-8A49-9D07A39B6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4B568-9BC8-4D24-A0D1-9504086C625C}">
  <ds:schemaRefs>
    <ds:schemaRef ds:uri="http://schemas.microsoft.com/office/infopath/2007/PartnerControls"/>
    <ds:schemaRef ds:uri="http://purl.org/dc/dcmitype/"/>
    <ds:schemaRef ds:uri="http://www.w3.org/XML/1998/namespace"/>
    <ds:schemaRef ds:uri="dc7ab633-d4f1-47f8-9b5f-777b944d1429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9d0607b3-a64d-483d-ab2f-8452070974c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B082CF0-2F7C-4FF5-B1DC-6F2A7AC372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0607b3-a64d-483d-ab2f-8452070974ca"/>
    <ds:schemaRef ds:uri="dc7ab633-d4f1-47f8-9b5f-777b944d14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</TotalTime>
  <Words>199</Words>
  <Application>Microsoft Office PowerPoint</Application>
  <PresentationFormat>A4 Paper (210x297 mm)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Lisa Morris</cp:lastModifiedBy>
  <cp:revision>425</cp:revision>
  <dcterms:created xsi:type="dcterms:W3CDTF">2019-07-02T10:31:49Z</dcterms:created>
  <dcterms:modified xsi:type="dcterms:W3CDTF">2026-03-23T19:27:44Z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0x010100850134AB22219E429B40F5ED05C1C945</vt:lpwstr>
  </property>
  <property fmtid="{D5CDD505-2E9C-101B-9397-08002B2CF9AE}" pid="3" name="MediaServiceImageTags">
    <vt:lpwstr/>
  </property>
</Properties>
</file>