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140" d="100"/>
          <a:sy n="140" d="100"/>
        </p:scale>
        <p:origin x="1818" y="-3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 – PE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(Year </a:t>
            </a:r>
            <a:r>
              <a:rPr lang="en-GB" sz="2800" smtClean="0">
                <a:solidFill>
                  <a:schemeClr val="bg1"/>
                </a:solidFill>
                <a:latin typeface="Waltograph UI" panose="03080602000000000000" pitchFamily="66" charset="0"/>
              </a:rPr>
              <a:t>8 Girls</a:t>
            </a:r>
            <a:r>
              <a:rPr lang="en-GB" sz="2800" smtClean="0">
                <a:solidFill>
                  <a:schemeClr val="bg1"/>
                </a:solidFill>
                <a:latin typeface="Waltograph UI" panose="03080602000000000000" pitchFamily="66" charset="0"/>
              </a:rPr>
              <a:t>)</a:t>
            </a:r>
            <a:endParaRPr lang="en-GB" sz="28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24659" y="289973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5321872" y="645909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Netball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179120" y="6997936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Dance &amp; Gymnastics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Rugby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5200648" y="446173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Football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</a:t>
            </a:r>
            <a:r>
              <a:rPr lang="en-US" sz="1000" b="1" dirty="0" smtClean="0">
                <a:solidFill>
                  <a:schemeClr val="tx1"/>
                </a:solidFill>
              </a:rPr>
              <a:t>8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14883" y="448423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Rounders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70578" y="6371142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677824" y="4436866"/>
            <a:ext cx="6568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Difference between close dribbling and running with the ball </a:t>
            </a:r>
          </a:p>
          <a:p>
            <a:r>
              <a:rPr lang="en-GB" sz="600" dirty="0" smtClean="0"/>
              <a:t>L2- </a:t>
            </a:r>
            <a:r>
              <a:rPr lang="en-GB" sz="600" dirty="0"/>
              <a:t>W</a:t>
            </a:r>
            <a:r>
              <a:rPr lang="en-GB" sz="600" dirty="0" smtClean="0"/>
              <a:t>hy </a:t>
            </a:r>
            <a:r>
              <a:rPr lang="en-GB" sz="600" dirty="0"/>
              <a:t>we turn in football</a:t>
            </a:r>
            <a:endParaRPr lang="en-GB" sz="600" dirty="0"/>
          </a:p>
          <a:p>
            <a:endParaRPr lang="en-GB" sz="9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07EEFB9-BEA4-BDAF-847A-8C7CD388E1F7}"/>
              </a:ext>
            </a:extLst>
          </p:cNvPr>
          <p:cNvSpPr txBox="1"/>
          <p:nvPr/>
        </p:nvSpPr>
        <p:spPr>
          <a:xfrm>
            <a:off x="4179162" y="4380357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</a:t>
            </a:r>
            <a:r>
              <a:rPr lang="en-GB" sz="600" dirty="0"/>
              <a:t>P</a:t>
            </a:r>
            <a:r>
              <a:rPr lang="en-GB" sz="600" dirty="0" smtClean="0"/>
              <a:t>lay </a:t>
            </a:r>
            <a:r>
              <a:rPr lang="en-GB" sz="600" dirty="0"/>
              <a:t>a short pass against opponents</a:t>
            </a:r>
            <a:r>
              <a:rPr lang="en-GB" sz="600" dirty="0" smtClean="0"/>
              <a:t> </a:t>
            </a:r>
            <a:endParaRPr lang="en-GB" sz="600" dirty="0"/>
          </a:p>
          <a:p>
            <a:r>
              <a:rPr lang="en-GB" sz="600" dirty="0" smtClean="0"/>
              <a:t>L4- </a:t>
            </a:r>
            <a:r>
              <a:rPr lang="en-GB" sz="600" dirty="0"/>
              <a:t>R</a:t>
            </a:r>
            <a:r>
              <a:rPr lang="en-GB" sz="600" dirty="0" smtClean="0"/>
              <a:t>eceive </a:t>
            </a:r>
            <a:r>
              <a:rPr lang="en-GB" sz="600" dirty="0"/>
              <a:t>to play forward </a:t>
            </a:r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616705" y="4352733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Rules- free kick, corner, penalties, cards, </a:t>
            </a:r>
            <a:endParaRPr lang="en-GB" sz="600" dirty="0"/>
          </a:p>
          <a:p>
            <a:r>
              <a:rPr lang="en-GB" sz="600" dirty="0" smtClean="0"/>
              <a:t>L6- Passing and receiving on the move </a:t>
            </a:r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069687" y="4381063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L7- </a:t>
            </a:r>
            <a:r>
              <a:rPr lang="en-GB" sz="600" dirty="0"/>
              <a:t>H</a:t>
            </a:r>
            <a:r>
              <a:rPr lang="en-GB" sz="600" dirty="0" smtClean="0"/>
              <a:t>ow </a:t>
            </a:r>
            <a:r>
              <a:rPr lang="en-GB" sz="600" dirty="0"/>
              <a:t>to place my shots</a:t>
            </a:r>
            <a:endParaRPr lang="en-GB" sz="600" dirty="0"/>
          </a:p>
          <a:p>
            <a:r>
              <a:rPr lang="en-GB" sz="600" dirty="0" smtClean="0"/>
              <a:t>L8- Defending as a pair- press and cover</a:t>
            </a:r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485966" y="4270351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L9- Attacking 1v1/2v1- creating space</a:t>
            </a:r>
            <a:endParaRPr lang="en-GB" sz="600" dirty="0"/>
          </a:p>
          <a:p>
            <a:r>
              <a:rPr lang="en-GB" sz="600" dirty="0" smtClean="0"/>
              <a:t>L10- Attacking principles of play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891487" y="435900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L11- Defending principles of play</a:t>
            </a:r>
            <a:endParaRPr lang="en-GB" sz="600" dirty="0"/>
          </a:p>
          <a:p>
            <a:r>
              <a:rPr lang="en-GB" sz="600" dirty="0" smtClean="0"/>
              <a:t>L12- Rules and organisation 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526223" y="6232871"/>
            <a:ext cx="60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take </a:t>
            </a:r>
            <a:r>
              <a:rPr lang="en-GB" sz="600" dirty="0"/>
              <a:t>off and land safely and with </a:t>
            </a:r>
            <a:r>
              <a:rPr lang="en-GB" sz="600" dirty="0" smtClean="0"/>
              <a:t>control</a:t>
            </a:r>
          </a:p>
          <a:p>
            <a:r>
              <a:rPr lang="en-GB" sz="600" dirty="0"/>
              <a:t>L2- </a:t>
            </a:r>
            <a:r>
              <a:rPr lang="en-GB" sz="600" dirty="0" smtClean="0"/>
              <a:t>Perform </a:t>
            </a:r>
            <a:r>
              <a:rPr lang="en-GB" sz="600" dirty="0"/>
              <a:t>a variety of jumps showing quality and control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057944" y="6291118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L3-perform flight using apparatus  </a:t>
            </a:r>
            <a:endParaRPr lang="en-GB" sz="600" dirty="0"/>
          </a:p>
          <a:p>
            <a:r>
              <a:rPr lang="en-GB" sz="600" dirty="0" smtClean="0"/>
              <a:t>L4- performing different types of vault 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559370" y="6357241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perform more advanced </a:t>
            </a:r>
            <a:r>
              <a:rPr lang="en-GB" sz="600" dirty="0" smtClean="0"/>
              <a:t>vaults- straddle and through </a:t>
            </a:r>
          </a:p>
          <a:p>
            <a:r>
              <a:rPr lang="en-GB" sz="600" dirty="0" smtClean="0"/>
              <a:t>L6- Performing rotation- rolls &amp; handsprings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891486" y="5268131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Ball </a:t>
            </a:r>
            <a:r>
              <a:rPr lang="en-GB" sz="600" dirty="0" smtClean="0"/>
              <a:t>Handling/Familiarisation against opponents</a:t>
            </a:r>
            <a:endParaRPr lang="en-GB" sz="600" dirty="0"/>
          </a:p>
          <a:p>
            <a:r>
              <a:rPr lang="en-GB" sz="600" dirty="0"/>
              <a:t>L2- </a:t>
            </a:r>
            <a:r>
              <a:rPr lang="en-GB" sz="600" dirty="0" smtClean="0"/>
              <a:t>Developing passing with </a:t>
            </a:r>
            <a:r>
              <a:rPr lang="en-GB" sz="600" dirty="0" err="1" smtClean="0"/>
              <a:t>dummie</a:t>
            </a:r>
            <a:r>
              <a:rPr lang="en-GB" sz="600" dirty="0" smtClean="0"/>
              <a:t> and switch pass</a:t>
            </a:r>
            <a:endParaRPr lang="en-GB" sz="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374601" y="5454844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Passing &amp; Receiving (2v1</a:t>
            </a:r>
            <a:r>
              <a:rPr lang="en-GB" sz="600" dirty="0" smtClean="0"/>
              <a:t>) against opponents</a:t>
            </a:r>
            <a:endParaRPr lang="en-GB" sz="600" dirty="0"/>
          </a:p>
          <a:p>
            <a:r>
              <a:rPr lang="en-GB" sz="600" dirty="0"/>
              <a:t>L4- </a:t>
            </a:r>
            <a:r>
              <a:rPr lang="en-GB" sz="600" dirty="0" smtClean="0"/>
              <a:t>Tackling effectively against  moving opponent 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28" name="TextBox 127"/>
          <p:cNvSpPr txBox="1"/>
          <p:nvPr/>
        </p:nvSpPr>
        <p:spPr>
          <a:xfrm>
            <a:off x="2902505" y="546938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Attacking </a:t>
            </a:r>
            <a:r>
              <a:rPr lang="en-GB" sz="600" dirty="0" smtClean="0"/>
              <a:t>Play- understanding of width </a:t>
            </a:r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402803" y="5394669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L8- </a:t>
            </a:r>
            <a:r>
              <a:rPr lang="en-GB" sz="600" dirty="0"/>
              <a:t>Developing Tackling </a:t>
            </a:r>
            <a:r>
              <a:rPr lang="en-GB" sz="600" dirty="0" smtClean="0"/>
              <a:t>Technique</a:t>
            </a:r>
          </a:p>
          <a:p>
            <a:r>
              <a:rPr lang="en-GB" sz="600" dirty="0"/>
              <a:t>pass within small sided games to get past defenders 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957571" y="5213166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</a:t>
            </a:r>
            <a:r>
              <a:rPr lang="en-GB" sz="600" dirty="0" smtClean="0"/>
              <a:t>C</a:t>
            </a:r>
            <a:r>
              <a:rPr lang="en-GB" sz="600" dirty="0" smtClean="0"/>
              <a:t>orrect </a:t>
            </a:r>
            <a:r>
              <a:rPr lang="en-GB" sz="600" dirty="0"/>
              <a:t>technique when kicking in rugby  </a:t>
            </a:r>
            <a:endParaRPr lang="en-GB" sz="600" dirty="0" smtClean="0"/>
          </a:p>
          <a:p>
            <a:r>
              <a:rPr lang="en-GB" sz="600" dirty="0"/>
              <a:t>L10- Rucking-roles of support players when rucking in rugby  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697839" y="5324506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 </a:t>
            </a:r>
            <a:r>
              <a:rPr lang="en-GB" sz="600" dirty="0"/>
              <a:t>perform a small line out with the correct </a:t>
            </a:r>
            <a:r>
              <a:rPr lang="en-GB" sz="600" dirty="0" smtClean="0"/>
              <a:t>technique</a:t>
            </a:r>
          </a:p>
          <a:p>
            <a:r>
              <a:rPr lang="en-GB" sz="600" dirty="0" smtClean="0"/>
              <a:t>L12- develop </a:t>
            </a:r>
            <a:r>
              <a:rPr lang="en-GB" sz="600" dirty="0"/>
              <a:t>knowledge of when a scrum is used.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091173" y="2417330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</a:t>
            </a:r>
            <a:r>
              <a:rPr lang="en-GB" sz="600" dirty="0" smtClean="0"/>
              <a:t>using crouch start top develop Sprinting</a:t>
            </a:r>
            <a:endParaRPr lang="en-GB" sz="600" dirty="0"/>
          </a:p>
          <a:p>
            <a:r>
              <a:rPr lang="en-GB" sz="600" dirty="0"/>
              <a:t>Technique (100m)</a:t>
            </a:r>
          </a:p>
          <a:p>
            <a:r>
              <a:rPr lang="en-GB" sz="600" dirty="0"/>
              <a:t>L2- Long </a:t>
            </a:r>
            <a:r>
              <a:rPr lang="en-GB" sz="600" dirty="0" smtClean="0"/>
              <a:t>Jump- rules around take off and landing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596833" y="2295895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Shot </a:t>
            </a:r>
            <a:r>
              <a:rPr lang="en-GB" sz="600" dirty="0"/>
              <a:t>Put-develop an understanding of the why some pupils throw further</a:t>
            </a:r>
            <a:r>
              <a:rPr lang="en-GB" sz="600" dirty="0" smtClean="0"/>
              <a:t>.</a:t>
            </a:r>
            <a:r>
              <a:rPr lang="en-GB" sz="600" dirty="0" smtClean="0"/>
              <a:t> </a:t>
            </a:r>
            <a:endParaRPr lang="en-GB" sz="600" dirty="0"/>
          </a:p>
          <a:p>
            <a:r>
              <a:rPr lang="en-GB" sz="600" dirty="0"/>
              <a:t>L4- Middle Distance (800m</a:t>
            </a:r>
            <a:r>
              <a:rPr lang="en-GB" sz="600" dirty="0"/>
              <a:t>)- </a:t>
            </a:r>
            <a:r>
              <a:rPr lang="en-GB" sz="600" dirty="0" smtClean="0"/>
              <a:t>evaluating performance </a:t>
            </a:r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046058" y="2174564"/>
            <a:ext cx="6568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</a:t>
            </a:r>
            <a:r>
              <a:rPr lang="en-GB" sz="600" dirty="0" smtClean="0"/>
              <a:t>Javelin- evaluating and self assessing performance </a:t>
            </a:r>
            <a:endParaRPr lang="en-GB" sz="600" dirty="0"/>
          </a:p>
          <a:p>
            <a:r>
              <a:rPr lang="en-GB" sz="600" dirty="0"/>
              <a:t>L6- Developing Sprint Technique (200m</a:t>
            </a:r>
            <a:r>
              <a:rPr lang="en-GB" sz="600" dirty="0"/>
              <a:t>)- adjust body movements to create more drive/speed/power. </a:t>
            </a:r>
            <a:endParaRPr lang="en-GB" sz="6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579582" y="2037405"/>
            <a:ext cx="546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</a:t>
            </a:r>
            <a:r>
              <a:rPr lang="en-GB" sz="600" dirty="0" smtClean="0"/>
              <a:t>Discuss- recording distances</a:t>
            </a:r>
            <a:endParaRPr lang="en-GB" sz="600" dirty="0"/>
          </a:p>
          <a:p>
            <a:r>
              <a:rPr lang="en-GB" sz="600" dirty="0"/>
              <a:t>L8- 100m </a:t>
            </a:r>
            <a:r>
              <a:rPr lang="en-GB" sz="600" dirty="0"/>
              <a:t>Relay- </a:t>
            </a:r>
            <a:r>
              <a:rPr lang="en-GB" sz="600" dirty="0" smtClean="0"/>
              <a:t>decisions </a:t>
            </a:r>
            <a:r>
              <a:rPr lang="en-GB" sz="600" dirty="0"/>
              <a:t>about pupils strengths and placement in the relay teams legs.</a:t>
            </a:r>
          </a:p>
          <a:p>
            <a:endParaRPr lang="en-GB" sz="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2001557" y="251239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High </a:t>
            </a:r>
            <a:r>
              <a:rPr lang="en-GB" sz="600" dirty="0" smtClean="0"/>
              <a:t>Jump- recording and analysing height</a:t>
            </a:r>
            <a:endParaRPr lang="en-GB" sz="600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009258A-CC41-C1DB-E55C-45AEC1EBC1FE}"/>
              </a:ext>
            </a:extLst>
          </p:cNvPr>
          <p:cNvSpPr txBox="1"/>
          <p:nvPr/>
        </p:nvSpPr>
        <p:spPr>
          <a:xfrm>
            <a:off x="1374952" y="245041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Understanding strengths and areas for development </a:t>
            </a:r>
            <a:endParaRPr lang="en-GB" sz="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843063" y="7250299"/>
            <a:ext cx="60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control </a:t>
            </a:r>
            <a:r>
              <a:rPr lang="en-GB" sz="600" dirty="0"/>
              <a:t>and accuracy </a:t>
            </a:r>
            <a:r>
              <a:rPr lang="en-GB" sz="600" dirty="0" smtClean="0"/>
              <a:t>when </a:t>
            </a:r>
            <a:r>
              <a:rPr lang="en-GB" sz="600" dirty="0"/>
              <a:t>passing and catching</a:t>
            </a:r>
            <a:r>
              <a:rPr lang="en-GB" sz="600" dirty="0" smtClean="0"/>
              <a:t>.</a:t>
            </a:r>
          </a:p>
          <a:p>
            <a:r>
              <a:rPr lang="en-US" sz="600" dirty="0" smtClean="0"/>
              <a:t>L2- catch </a:t>
            </a:r>
            <a:r>
              <a:rPr lang="en-US" sz="600" dirty="0"/>
              <a:t>the ball from a variety of situations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610629" y="7267735"/>
            <a:ext cx="607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</a:t>
            </a:r>
            <a:r>
              <a:rPr lang="en-US" sz="600" dirty="0"/>
              <a:t>outwit opponents using a variety of passes with accuracy and timing. </a:t>
            </a:r>
            <a:endParaRPr lang="en-US" sz="600" dirty="0" smtClean="0"/>
          </a:p>
          <a:p>
            <a:r>
              <a:rPr lang="en-US" sz="600" dirty="0" smtClean="0"/>
              <a:t>L4- moving in to space</a:t>
            </a:r>
            <a:endParaRPr lang="en-GB" sz="600" dirty="0"/>
          </a:p>
        </p:txBody>
      </p:sp>
      <p:sp>
        <p:nvSpPr>
          <p:cNvPr id="140" name="TextBox 139"/>
          <p:cNvSpPr txBox="1"/>
          <p:nvPr/>
        </p:nvSpPr>
        <p:spPr>
          <a:xfrm>
            <a:off x="2314327" y="7204132"/>
            <a:ext cx="60758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936570" y="7328099"/>
            <a:ext cx="60758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704194" y="7302955"/>
            <a:ext cx="60758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502590" y="7346020"/>
            <a:ext cx="60758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2301134" y="7296465"/>
            <a:ext cx="551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demonstrate </a:t>
            </a:r>
            <a:r>
              <a:rPr lang="en-GB" sz="600" dirty="0"/>
              <a:t>good positioning whilst dodging to allow effective attacking strategies.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507594" y="7264252"/>
            <a:ext cx="551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Performing skills in small sided game </a:t>
            </a:r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952198" y="7253687"/>
            <a:ext cx="551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L6- </a:t>
            </a:r>
            <a:r>
              <a:rPr lang="en-US" sz="600" dirty="0"/>
              <a:t>accurately replicate the technique for a correct shooting action under pressure. </a:t>
            </a:r>
            <a:endParaRPr lang="en-GB" sz="600" dirty="0"/>
          </a:p>
        </p:txBody>
      </p:sp>
      <p:sp>
        <p:nvSpPr>
          <p:cNvPr id="146" name="TextBox 145"/>
          <p:cNvSpPr txBox="1"/>
          <p:nvPr/>
        </p:nvSpPr>
        <p:spPr>
          <a:xfrm>
            <a:off x="3634478" y="7276695"/>
            <a:ext cx="5517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defending skills to be able to mark an opponent and intercept </a:t>
            </a:r>
            <a:endParaRPr lang="en-GB" sz="6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fielding- using the long barrier</a:t>
            </a:r>
            <a:endParaRPr lang="en-GB" sz="600" dirty="0"/>
          </a:p>
          <a:p>
            <a:r>
              <a:rPr lang="en-GB" sz="600" dirty="0" smtClean="0"/>
              <a:t>L2- using the overarm throw when fielding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48" name="TextBox 147"/>
          <p:cNvSpPr txBox="1"/>
          <p:nvPr/>
        </p:nvSpPr>
        <p:spPr>
          <a:xfrm>
            <a:off x="2616933" y="3353509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Outwitting </a:t>
            </a:r>
            <a:r>
              <a:rPr lang="en-GB" sz="600" dirty="0"/>
              <a:t>opponent when fielding (base selection) -  </a:t>
            </a:r>
            <a:endParaRPr lang="en-GB" sz="600" dirty="0"/>
          </a:p>
          <a:p>
            <a:r>
              <a:rPr lang="en-GB" sz="600" dirty="0" smtClean="0"/>
              <a:t>L4- Applying the no bowl rule</a:t>
            </a:r>
            <a:endParaRPr lang="en-GB" sz="6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Catching technique in base fielding </a:t>
            </a:r>
            <a:endParaRPr lang="en-GB" sz="600" dirty="0"/>
          </a:p>
          <a:p>
            <a:r>
              <a:rPr lang="en-GB" sz="600" dirty="0" smtClean="0"/>
              <a:t>L6- how and why we back up in fielding </a:t>
            </a:r>
            <a:endParaRPr lang="en-GB" sz="6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650288" y="3382707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L7- bowling technique and rules</a:t>
            </a:r>
            <a:endParaRPr lang="en-GB" sz="600" dirty="0"/>
          </a:p>
          <a:p>
            <a:r>
              <a:rPr lang="en-GB" sz="600" dirty="0" smtClean="0"/>
              <a:t>L8- knowledge and understanding of ways to get batters out </a:t>
            </a:r>
            <a:endParaRPr lang="en-GB" sz="6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210283" y="338197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L9- using the correct batting technique</a:t>
            </a:r>
            <a:endParaRPr lang="en-GB" sz="600" dirty="0"/>
          </a:p>
          <a:p>
            <a:r>
              <a:rPr lang="en-GB" sz="600" dirty="0" smtClean="0"/>
              <a:t>L10- outwitting opponents when batting </a:t>
            </a:r>
            <a:endParaRPr lang="en-GB" sz="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752263" y="337189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L11- Scoring within a game of softball</a:t>
            </a:r>
            <a:endParaRPr lang="en-GB" sz="600" dirty="0"/>
          </a:p>
          <a:p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606</Words>
  <Application>Microsoft Office PowerPoint</Application>
  <PresentationFormat>A4 Paper (210x297 mm)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8 Girls)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philip.sykes</cp:lastModifiedBy>
  <cp:revision>45</cp:revision>
  <dcterms:created xsi:type="dcterms:W3CDTF">2019-07-02T10:31:49Z</dcterms:created>
  <dcterms:modified xsi:type="dcterms:W3CDTF">2023-07-10T13:16:50Z</dcterms:modified>
</cp:coreProperties>
</file>