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450" y="-29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3013"/>
            <a:ext cx="23193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54828" y="2943847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</a:t>
            </a:r>
            <a:r>
              <a:rPr lang="en-GB" sz="1200">
                <a:solidFill>
                  <a:schemeClr val="tx1"/>
                </a:solidFill>
              </a:rPr>
              <a:t>8 begins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3368" y="158091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9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7229" y="2838802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4431" y="7722303"/>
            <a:ext cx="14101" cy="3010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09934" y="772268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-64615" y="7253107"/>
            <a:ext cx="1367920" cy="1513107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1: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Sequences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Fractions and decimals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Algebraic manipulation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Probability 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-243173" y="5240652"/>
            <a:ext cx="1720253" cy="848911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Half Term 3: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Rounding and limits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Perimeter, area and volume,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Factors, powers and roots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048838" y="4899536"/>
            <a:ext cx="1948157" cy="722535"/>
          </a:xfrm>
          <a:prstGeom prst="rect">
            <a:avLst/>
          </a:prstGeom>
          <a:solidFill>
            <a:srgbClr val="F6F6F6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Half Term 4: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U1: Percentages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U2: Formulae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Angles</a:t>
            </a:r>
          </a:p>
          <a:p>
            <a:pPr algn="ctr"/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-94961" y="3056882"/>
            <a:ext cx="1707127" cy="1007827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5: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Linear functions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Handling data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5106510" y="2089648"/>
            <a:ext cx="1456179" cy="606802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Half Term 6: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U1: Transformations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U2: Shape and construction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744431" y="776298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8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5411953" y="6645954"/>
            <a:ext cx="1645882" cy="980124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2: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Ratio and Proportion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Solving Linear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Measures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28124" y="7382761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nth term of a sequence.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247957" y="7399661"/>
            <a:ext cx="1615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add, subtract, multiply and divide fractions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77410" y="771112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802046" y="7387858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expand brackets and factorise 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177701" y="668618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963257" y="6245319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share an amount in a ratio. 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63962" y="669401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130480" y="6307798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equations with brackets. 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14738" y="675265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055482" y="6337161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solve equations with unknowns on both sides. 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66367" y="674410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716792" y="6455163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convert between metric measures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64615" y="6742480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30307" y="578432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471051" y="5368823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round and estimate using one significant figure. 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4242" y="579214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514986" y="5376648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area and circumference of a circle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>
            <a:off x="5519002" y="5939685"/>
            <a:ext cx="257088" cy="1498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611412" y="5434956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volume of 3D shapes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18437" y="490934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545367" y="4506410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increase/decrease by a percentage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28945" y="4766592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520971" y="4411781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substitute into a formulae. 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73059" y="476458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518353" y="4359747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missing angles in parallel lines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169707" y="4033341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34762" y="373035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619231" y="3372659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linear functions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91114" y="369900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941432" y="334197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represent data in a variety of charts/graphs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919925" y="2452330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rotate and translate shapes. 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634918" y="247081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describe properties of 2D shapes. 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5776" y="2799629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1367741" y="2440683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/>
              <a:t>END OF YEAR ASSESSMENT</a:t>
            </a:r>
            <a:endParaRPr lang="en-GB" sz="600" b="1" dirty="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7A4F98B-6521-4C46-AF12-9E15CF9FD71C}"/>
              </a:ext>
            </a:extLst>
          </p:cNvPr>
          <p:cNvCxnSpPr>
            <a:cxnSpLocks/>
          </p:cNvCxnSpPr>
          <p:nvPr/>
        </p:nvCxnSpPr>
        <p:spPr>
          <a:xfrm>
            <a:off x="5572923" y="8139661"/>
            <a:ext cx="189458" cy="2258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8DA226F-A3A6-4A6E-8E89-904892920939}"/>
              </a:ext>
            </a:extLst>
          </p:cNvPr>
          <p:cNvSpPr txBox="1"/>
          <p:nvPr/>
        </p:nvSpPr>
        <p:spPr>
          <a:xfrm>
            <a:off x="5776090" y="8189926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mutually exclusive outcomes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37FD72B-AD7C-44D9-AF38-2EF230C28B4F}"/>
              </a:ext>
            </a:extLst>
          </p:cNvPr>
          <p:cNvCxnSpPr>
            <a:cxnSpLocks/>
          </p:cNvCxnSpPr>
          <p:nvPr/>
        </p:nvCxnSpPr>
        <p:spPr>
          <a:xfrm flipH="1" flipV="1">
            <a:off x="4096259" y="5760068"/>
            <a:ext cx="22956" cy="2605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F5B5320C-87A7-476C-AB24-2F1464466761}"/>
              </a:ext>
            </a:extLst>
          </p:cNvPr>
          <p:cNvSpPr txBox="1"/>
          <p:nvPr/>
        </p:nvSpPr>
        <p:spPr>
          <a:xfrm>
            <a:off x="5814256" y="5927849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convert between standard form and ordinary numbers. </a:t>
            </a:r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002F06-EC86-45C3-AE5F-70B74C974ED0}">
  <ds:schemaRefs>
    <ds:schemaRef ds:uri="http://purl.org/dc/elements/1.1/"/>
    <ds:schemaRef ds:uri="1ccfb3b9-5c03-4012-82d0-741db3a39192"/>
    <ds:schemaRef ds:uri="http://purl.org/dc/terms/"/>
    <ds:schemaRef ds:uri="http://schemas.openxmlformats.org/package/2006/metadata/core-properties"/>
    <ds:schemaRef ds:uri="8c699e22-bc51-43b2-9ee5-14f528ae003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301</Words>
  <Application>Microsoft Office PowerPoint</Application>
  <PresentationFormat>A4 Paper (210x297 mm)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Luke Johnson</cp:lastModifiedBy>
  <cp:revision>23</cp:revision>
  <cp:lastPrinted>2023-09-04T06:37:07Z</cp:lastPrinted>
  <dcterms:created xsi:type="dcterms:W3CDTF">2019-07-02T10:31:49Z</dcterms:created>
  <dcterms:modified xsi:type="dcterms:W3CDTF">2024-07-09T10:57:11Z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