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6858000" cy="9906000" type="A4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1018" y="-15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96E74-02A3-4D31-B461-BAE486E2129B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4725" y="1243013"/>
            <a:ext cx="23193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8706A-E000-44E1-A8FC-94D315B624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270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88706A-E000-44E1-A8FC-94D315B624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881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-255778" y="2928478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307975" y="5965801"/>
              <a:ext cx="2471320" cy="1417810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486400" y="8766215"/>
            <a:ext cx="1361172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Year </a:t>
            </a:r>
            <a:r>
              <a:rPr lang="en-GB" sz="1200">
                <a:solidFill>
                  <a:schemeClr val="tx1"/>
                </a:solidFill>
              </a:rPr>
              <a:t>8 begins</a:t>
            </a:r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73368" y="1580918"/>
            <a:ext cx="5591175" cy="1800225"/>
          </a:xfrm>
          <a:prstGeom prst="rect">
            <a:avLst/>
          </a:prstGeom>
        </p:spPr>
      </p:pic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8" y="938954"/>
            <a:ext cx="1326561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/>
              <a:t>Year 9 this way!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19" name="TextBox 118"/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490308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807229" y="2838802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44431" y="7722303"/>
            <a:ext cx="14101" cy="301032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809934" y="7722689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 182"/>
          <p:cNvSpPr/>
          <p:nvPr/>
        </p:nvSpPr>
        <p:spPr>
          <a:xfrm>
            <a:off x="-64615" y="7253107"/>
            <a:ext cx="1367920" cy="1513107"/>
          </a:xfrm>
          <a:prstGeom prst="rect">
            <a:avLst/>
          </a:prstGeom>
          <a:solidFill>
            <a:srgbClr val="F6F6F6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1: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Sequences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Fractions and decimals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Algebraic manipulation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-243173" y="5240652"/>
            <a:ext cx="1720253" cy="848911"/>
          </a:xfrm>
          <a:prstGeom prst="rect">
            <a:avLst/>
          </a:prstGeom>
          <a:solidFill>
            <a:srgbClr val="F6F6F6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Half Term 3: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Perimeter, area and volume,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U3: Factors, powers and roots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2B64DDE7-D764-481F-9827-CD2BF3B442A0}"/>
              </a:ext>
            </a:extLst>
          </p:cNvPr>
          <p:cNvSpPr/>
          <p:nvPr/>
        </p:nvSpPr>
        <p:spPr>
          <a:xfrm>
            <a:off x="5048838" y="4899536"/>
            <a:ext cx="1948157" cy="722535"/>
          </a:xfrm>
          <a:prstGeom prst="rect">
            <a:avLst/>
          </a:prstGeom>
          <a:solidFill>
            <a:srgbClr val="F6F6F6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Half Term 4: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U1: Ratio and Proportion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U2: U3: Angles</a:t>
            </a:r>
          </a:p>
          <a:p>
            <a:pPr algn="ctr"/>
            <a:endParaRPr lang="en-GB" sz="10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8616D71-70A0-4D90-955B-AC87D33CB951}"/>
              </a:ext>
            </a:extLst>
          </p:cNvPr>
          <p:cNvSpPr/>
          <p:nvPr/>
        </p:nvSpPr>
        <p:spPr>
          <a:xfrm>
            <a:off x="-94961" y="3056882"/>
            <a:ext cx="1707127" cy="1007827"/>
          </a:xfrm>
          <a:prstGeom prst="rect">
            <a:avLst/>
          </a:prstGeom>
          <a:solidFill>
            <a:srgbClr val="F6F6F6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5: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Rounding and limits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Linear functions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Formulae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BF734393-A6DF-4D68-8917-F79EF89C85DD}"/>
              </a:ext>
            </a:extLst>
          </p:cNvPr>
          <p:cNvSpPr/>
          <p:nvPr/>
        </p:nvSpPr>
        <p:spPr>
          <a:xfrm>
            <a:off x="5106510" y="2089647"/>
            <a:ext cx="1456179" cy="869275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</a:rPr>
              <a:t>Half Term 6: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U1: Transformations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U2: Handling data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U3: Shape and construction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5FE08F-7376-44A9-883E-EB9C222ABEE2}"/>
              </a:ext>
            </a:extLst>
          </p:cNvPr>
          <p:cNvSpPr txBox="1"/>
          <p:nvPr/>
        </p:nvSpPr>
        <p:spPr>
          <a:xfrm>
            <a:off x="1744431" y="776298"/>
            <a:ext cx="3003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/>
              <a:t>Year 8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5411953" y="6645954"/>
            <a:ext cx="1645882" cy="980124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2: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Probability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Percentages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Solving Linear equations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28124" y="7382761"/>
            <a:ext cx="9890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the nth term of a sequence. 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247957" y="7399661"/>
            <a:ext cx="16150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add, subtract, multiply and divide fractions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077410" y="7711127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802046" y="7387858"/>
            <a:ext cx="989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expand brackets and factorise 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814883" y="4749036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589833" y="4389235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share an amount in a ratio. 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590267" y="6721206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348720" y="6308283"/>
            <a:ext cx="9890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solve equations with brackets. 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674161" y="6776601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1297338" y="6361908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solve equations with unknowns on both sides.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-64615" y="6742480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TERM ASSESSMENT</a:t>
            </a:r>
            <a:endParaRPr lang="en-GB" sz="600" b="1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98960" y="5823846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553626" y="5376648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the area and circumference of a circle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77410" y="5792146"/>
            <a:ext cx="0" cy="4338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618239" y="5375891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the volume of 3D shapes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584121" y="6698192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3244209" y="6316955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increase/decrease by a percentage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600482" y="3787990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992508" y="3433179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substitute into a formulae. </a:t>
            </a:r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073059" y="4764589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2518353" y="4359747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missing angles in parallel lines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169707" y="4033341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TERM ASSESSMENT</a:t>
            </a:r>
            <a:endParaRPr lang="en-GB" sz="600" b="1" dirty="0"/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323456" y="3670912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2739981" y="3391607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plot linear functions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874048" y="2800825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2476933" y="2468278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represent data in a variety of charts/graphs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3919925" y="2452330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rotate and translate shapes. 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138031" y="2412327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describe properties of 2D shapes. 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674161" y="2811847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131006" y="2307159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/>
              <a:t>END OF YEAR ASSESSMENT</a:t>
            </a:r>
            <a:endParaRPr lang="en-GB" sz="600" b="1" dirty="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7A4F98B-6521-4C46-AF12-9E15CF9FD71C}"/>
              </a:ext>
            </a:extLst>
          </p:cNvPr>
          <p:cNvCxnSpPr>
            <a:cxnSpLocks/>
          </p:cNvCxnSpPr>
          <p:nvPr/>
        </p:nvCxnSpPr>
        <p:spPr>
          <a:xfrm flipV="1">
            <a:off x="4624730" y="6742480"/>
            <a:ext cx="0" cy="400942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48DA226F-A3A6-4A6E-8E89-904892920939}"/>
              </a:ext>
            </a:extLst>
          </p:cNvPr>
          <p:cNvSpPr txBox="1"/>
          <p:nvPr/>
        </p:nvSpPr>
        <p:spPr>
          <a:xfrm>
            <a:off x="4282640" y="6308283"/>
            <a:ext cx="9890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mutually exclusive outcomes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037FD72B-AD7C-44D9-AF38-2EF230C28B4F}"/>
              </a:ext>
            </a:extLst>
          </p:cNvPr>
          <p:cNvCxnSpPr>
            <a:cxnSpLocks/>
          </p:cNvCxnSpPr>
          <p:nvPr/>
        </p:nvCxnSpPr>
        <p:spPr>
          <a:xfrm flipH="1" flipV="1">
            <a:off x="2945414" y="5693551"/>
            <a:ext cx="22956" cy="260590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F5B5320C-87A7-476C-AB24-2F1464466761}"/>
              </a:ext>
            </a:extLst>
          </p:cNvPr>
          <p:cNvSpPr txBox="1"/>
          <p:nvPr/>
        </p:nvSpPr>
        <p:spPr>
          <a:xfrm>
            <a:off x="3635914" y="5347083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convert between standard form and ordinary numbers. 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6AA40BA-876D-4579-9ECF-71966994F8F7}"/>
              </a:ext>
            </a:extLst>
          </p:cNvPr>
          <p:cNvCxnSpPr>
            <a:cxnSpLocks/>
          </p:cNvCxnSpPr>
          <p:nvPr/>
        </p:nvCxnSpPr>
        <p:spPr>
          <a:xfrm flipH="1" flipV="1">
            <a:off x="2251870" y="3772472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30856852-0BB5-4D29-99CC-25001CB899E3}"/>
              </a:ext>
            </a:extLst>
          </p:cNvPr>
          <p:cNvSpPr txBox="1"/>
          <p:nvPr/>
        </p:nvSpPr>
        <p:spPr>
          <a:xfrm>
            <a:off x="1643896" y="3417661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round to one and two significant figures. </a:t>
            </a:r>
          </a:p>
        </p:txBody>
      </p:sp>
    </p:spTree>
    <p:extLst>
      <p:ext uri="{BB962C8B-B14F-4D97-AF65-F5344CB8AC3E}">
        <p14:creationId xmlns:p14="http://schemas.microsoft.com/office/powerpoint/2010/main" val="285402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8EA1A64A95B48ADAE4238B8CD4F3E" ma:contentTypeVersion="6" ma:contentTypeDescription="Create a new document." ma:contentTypeScope="" ma:versionID="ee9848478c77b94d44e90bb5177f526e">
  <xsd:schema xmlns:xsd="http://www.w3.org/2001/XMLSchema" xmlns:xs="http://www.w3.org/2001/XMLSchema" xmlns:p="http://schemas.microsoft.com/office/2006/metadata/properties" xmlns:ns2="8c699e22-bc51-43b2-9ee5-14f528ae003b" xmlns:ns3="1ccfb3b9-5c03-4012-82d0-741db3a39192" targetNamespace="http://schemas.microsoft.com/office/2006/metadata/properties" ma:root="true" ma:fieldsID="0ace8ac5efe6a12ea83e252b95d7650b" ns2:_="" ns3:_="">
    <xsd:import namespace="8c699e22-bc51-43b2-9ee5-14f528ae003b"/>
    <xsd:import namespace="1ccfb3b9-5c03-4012-82d0-741db3a391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99e22-bc51-43b2-9ee5-14f528ae00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cfb3b9-5c03-4012-82d0-741db3a391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A333AB-E9F9-4C16-9988-49F9853CDD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002F06-EC86-45C3-AE5F-70B74C974ED0}">
  <ds:schemaRefs>
    <ds:schemaRef ds:uri="http://purl.org/dc/elements/1.1/"/>
    <ds:schemaRef ds:uri="1ccfb3b9-5c03-4012-82d0-741db3a39192"/>
    <ds:schemaRef ds:uri="http://purl.org/dc/terms/"/>
    <ds:schemaRef ds:uri="http://schemas.openxmlformats.org/package/2006/metadata/core-properties"/>
    <ds:schemaRef ds:uri="8c699e22-bc51-43b2-9ee5-14f528ae003b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D65E305-17EE-4F6C-B402-F2A10F805DFE}">
  <ds:schemaRefs>
    <ds:schemaRef ds:uri="1ccfb3b9-5c03-4012-82d0-741db3a39192"/>
    <ds:schemaRef ds:uri="8c699e22-bc51-43b2-9ee5-14f528ae00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293</Words>
  <Application>Microsoft Office PowerPoint</Application>
  <PresentationFormat>A4 Paper (210x297 mm)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Luke Johnson</cp:lastModifiedBy>
  <cp:revision>24</cp:revision>
  <cp:lastPrinted>2023-09-04T06:37:07Z</cp:lastPrinted>
  <dcterms:created xsi:type="dcterms:W3CDTF">2019-07-02T10:31:49Z</dcterms:created>
  <dcterms:modified xsi:type="dcterms:W3CDTF">2025-07-08T11:10:41Z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0x0101001938EA1A64A95B48ADAE4238B8CD4F3E</vt:lpwstr>
  </property>
</Properties>
</file>