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3E7C8-DFFD-4ED2-F3D5-AD11A5786937}" v="89" dt="2020-04-13T09:27:44.825"/>
    <p1510:client id="{1D85F977-6E4A-0058-621A-6440FE99EC9B}" v="198" dt="2020-06-18T08:32:17.568"/>
    <p1510:client id="{2319ACB8-368B-993E-BA28-ADCCEDEDFD01}" v="79" dt="2021-09-04T17:16:10.159"/>
    <p1510:client id="{49B062E6-7835-4780-4744-42FC7B9C62A6}" v="83" dt="2020-06-17T13:43:10.078"/>
    <p1510:client id="{6FD05E5B-B153-DDEB-A3D1-E1DFE131442D}" v="2" dt="2020-04-17T10:38:41.133"/>
    <p1510:client id="{73629753-5901-52DA-BE71-76872A957B8E}" v="6" dt="2020-06-21T09:34:15.234"/>
    <p1510:client id="{B44F08CA-5A9B-A573-27E2-BD7E6FCD8AB3}" v="16" dt="2021-06-03T08:20:44.348"/>
    <p1510:client id="{C863DA8B-2868-3690-12D3-B5C270CBD7AC}" v="57" dt="2020-06-18T09:45:28.735"/>
    <p1510:client id="{D4FCE123-DAF6-F0CC-A7D4-A66BC67E709F}" v="8" dt="2021-09-05T13:25:34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66" d="100"/>
          <a:sy n="166" d="100"/>
        </p:scale>
        <p:origin x="-9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004" y="52521"/>
            <a:ext cx="6760080" cy="1405068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 Personal Development – Preparing you for life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83221" y="2944644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4258804" y="888852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HT1A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HT1B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4469259" y="7439073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923358" y="548348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HT2A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HT2B</a:t>
            </a:r>
          </a:p>
        </p:txBody>
      </p:sp>
      <p:sp>
        <p:nvSpPr>
          <p:cNvPr id="302" name="Oval 301"/>
          <p:cNvSpPr/>
          <p:nvPr/>
        </p:nvSpPr>
        <p:spPr>
          <a:xfrm>
            <a:off x="1083895" y="361532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HT3A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674146" y="293431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HT3B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076334" y="1053821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65153" y="281034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172961" y="2370594"/>
            <a:ext cx="1085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2. Criminal behavior against the law - coercive control, sexual harassment, rape and sexual violence.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63293" y="3789805"/>
            <a:ext cx="8027" cy="1975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52705" y="27819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4302962" y="3355713"/>
            <a:ext cx="1419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3. How stereotypes, in particular stereotypes based on sex, gender, race, religion, sexual orientation or disability, can cause damage - Hate Crimes. 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3186049" y="3344800"/>
            <a:ext cx="125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2. Homophobia, gender identity , Sexuality - Lesbian, Gay, Bisexual and Transgender (LGBT), Sexism, misogyny and gender stereotypes.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903810" y="3361198"/>
            <a:ext cx="1376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1. Equality and Diversity (Protected Characteristics) - as defined in the  Equality Act 2010). We should show tolerance of other people’s beliefs.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095860" y="2486865"/>
            <a:ext cx="943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1. Respectful Healthy Relationships.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3237553" y="4309683"/>
            <a:ext cx="957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2. How your  strengths, interests, skills and qualities are changing and how these elate to future career choices.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914252" y="5369950"/>
            <a:ext cx="100669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>
                <a:ea typeface="+mn-lt"/>
                <a:cs typeface="+mn-lt"/>
              </a:rPr>
              <a:t>Health</a:t>
            </a:r>
            <a:r>
              <a:rPr lang="en-US" sz="600" dirty="0">
                <a:ea typeface="+mn-lt"/>
                <a:cs typeface="+mn-lt"/>
              </a:rPr>
              <a:t> - understand the purpose of blood, organ and stem cell donation for individuals and society.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130944" y="4398580"/>
            <a:ext cx="1109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 . To review your  strengths, interests, skills, qualities and values - to set realistic yet ambitious targets and goals. 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236615" y="4293041"/>
            <a:ext cx="10317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 Job prospects linking to GCSE  options - strategies to manage their online presence and its impact on career opportunities. </a:t>
            </a:r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09889" y="575758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7875" y="4825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05278" y="57672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84335" y="581365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2015464" y="5370435"/>
            <a:ext cx="1174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The causes and triggers for unhealthy coping strategies, such as self-harm and eating disorders.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000216" y="5383993"/>
            <a:ext cx="104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2.How to recognise the early signs of mental wellbeing concerns .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7038" y="67282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45873" y="66748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32973" y="669293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4204541" y="6381635"/>
            <a:ext cx="134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Racial awareness  and how to stand up against racism - what is Islamophobia? 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882027" y="6372712"/>
            <a:ext cx="2122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3.  The unacceptability of prejudice-based language and behaviour, including sexism, homophobia, biphobia, transphobia, racism, ableism</a:t>
            </a:r>
          </a:p>
          <a:p>
            <a:pPr algn="ctr"/>
            <a:r>
              <a:rPr lang="en-US" sz="600" dirty="0"/>
              <a:t>and faith-based prejudice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53989" y="7762409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78123" y="77195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07013" y="77113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690131" y="7362303"/>
            <a:ext cx="1463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2. Grooming -  the characteristics of abusive behaviours, such as grooming, sexual harassment, sexual and emotional abuse, violence and exploitation.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036292" y="7356639"/>
            <a:ext cx="158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3.Recap -  How to identify harmful behaviours online (including bullying, abuse or harassment) and how to report.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044065" y="7479872"/>
            <a:ext cx="80193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 dirty="0"/>
              <a:t>1.Sharing and removing material </a:t>
            </a:r>
            <a:r>
              <a:rPr lang="en-US" sz="600"/>
              <a:t>online. </a:t>
            </a:r>
            <a:endParaRPr lang="en-US" b="1">
              <a:cs typeface="Calibri"/>
            </a:endParaRPr>
          </a:p>
          <a:p>
            <a:endParaRPr lang="en-US" sz="600" dirty="0"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-36880" y="727526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HT1A Online Safety and RSE (Relationships and sex education)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314281" y="8317974"/>
            <a:ext cx="30136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In your personal development lessons you will gain skills that will develop you in to a well rounded individual you will explore, relationships, health and wellbeing, the economy, crime, British values – these will all help you to live in the wider world.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67255" y="773034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5817948" y="657152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HT1B </a:t>
            </a:r>
            <a:r>
              <a:rPr lang="en-US" sz="1100" b="1" dirty="0">
                <a:solidFill>
                  <a:schemeClr val="tx1"/>
                </a:solidFill>
              </a:rPr>
              <a:t>British Values + Living in the wider world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-46647" y="543179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HT2A  </a:t>
            </a:r>
            <a:r>
              <a:rPr lang="en-US" sz="1100" b="1" dirty="0">
                <a:solidFill>
                  <a:schemeClr val="tx1"/>
                </a:solidFill>
              </a:rPr>
              <a:t>Health and Mental Wellbeing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814072" y="4596877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HT2B </a:t>
            </a:r>
            <a:r>
              <a:rPr lang="en-US" sz="1100" b="1" dirty="0">
                <a:solidFill>
                  <a:schemeClr val="tx1"/>
                </a:solidFill>
              </a:rPr>
              <a:t>Careers and Economic Education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2795" y="3568090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HT3A </a:t>
            </a:r>
            <a:r>
              <a:rPr lang="en-US" sz="1100" b="1" dirty="0">
                <a:solidFill>
                  <a:schemeClr val="tx1"/>
                </a:solidFill>
              </a:rPr>
              <a:t>British Values - Living in the wider world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200116" y="1910404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HT3B RSE (Relationships and sex education)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86011" y="6463044"/>
            <a:ext cx="5918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" dirty="0"/>
              <a:t>2. Extremism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229835" y="6408472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802971" y="5530862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10740" y="484931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6292" y="473488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1463037" y="4419007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581229" y="370008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82" idx="1"/>
          </p:cNvCxnSpPr>
          <p:nvPr/>
        </p:nvCxnSpPr>
        <p:spPr>
          <a:xfrm flipV="1">
            <a:off x="5301028" y="3831221"/>
            <a:ext cx="280201" cy="11467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76140" y="37871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3756" y="3787122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188"/>
          <p:cNvSpPr/>
          <p:nvPr/>
        </p:nvSpPr>
        <p:spPr>
          <a:xfrm>
            <a:off x="1368416" y="245724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71589" y="27887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2102756" y="2376258"/>
            <a:ext cx="1085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3. What constitutes sexual harassment and sexual violence and why these are always unacceptable.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732961D139D4B91592E484C4CEA72" ma:contentTypeVersion="12" ma:contentTypeDescription="Create a new document." ma:contentTypeScope="" ma:versionID="79f938befa871ba392633763862aa9c0">
  <xsd:schema xmlns:xsd="http://www.w3.org/2001/XMLSchema" xmlns:xs="http://www.w3.org/2001/XMLSchema" xmlns:p="http://schemas.microsoft.com/office/2006/metadata/properties" xmlns:ns2="ec27fcd9-f279-4820-b8d5-c0c995a7061e" xmlns:ns3="f546131d-ecdf-4446-bca6-0ffd33f05779" targetNamespace="http://schemas.microsoft.com/office/2006/metadata/properties" ma:root="true" ma:fieldsID="9be778f2d97d02ae47d1c6d387b8e31d" ns2:_="" ns3:_="">
    <xsd:import namespace="ec27fcd9-f279-4820-b8d5-c0c995a7061e"/>
    <xsd:import namespace="f546131d-ecdf-4446-bca6-0ffd33f057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7fcd9-f279-4820-b8d5-c0c995a70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46131d-ecdf-4446-bca6-0ffd33f05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B2C420-0248-42C8-BB7E-1DB9A6A87A0A}">
  <ds:schemaRefs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ff96f5-a7d4-4f1d-8526-ffc6a0e3c1dd"/>
    <ds:schemaRef ds:uri="2ae8b9b8-deb7-4e47-ba09-cc2898df0d8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63EF6B-7B02-4594-94B6-1B0193FFC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737BA1-DF9D-428E-AF81-2198F3B16E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27fcd9-f279-4820-b8d5-c0c995a7061e"/>
    <ds:schemaRef ds:uri="f546131d-ecdf-4446-bca6-0ffd33f05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519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 Personal Development – Preparing you for life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231</cp:revision>
  <dcterms:created xsi:type="dcterms:W3CDTF">2019-07-02T10:31:49Z</dcterms:created>
  <dcterms:modified xsi:type="dcterms:W3CDTF">2021-09-09T15:57:03Z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0x0101003F6732961D139D4B91592E484C4CEA72</vt:lpwstr>
  </property>
</Properties>
</file>