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60" d="100"/>
          <a:sy n="160" d="100"/>
        </p:scale>
        <p:origin x="924" y="-17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8 Begins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Reminder </a:t>
            </a:r>
            <a:r>
              <a:rPr lang="en-US" sz="800" dirty="0"/>
              <a:t>about our ethos and what it looks like in practice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829563" y="8444389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Continue to embed an enthusiasm and thirst for learning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5044180" y="8009979"/>
            <a:ext cx="1287342" cy="44596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Can I use Key Words to describe music?</a:t>
            </a:r>
          </a:p>
        </p:txBody>
      </p:sp>
      <p:sp>
        <p:nvSpPr>
          <p:cNvPr id="296" name="Oval 295"/>
          <p:cNvSpPr/>
          <p:nvPr/>
        </p:nvSpPr>
        <p:spPr>
          <a:xfrm>
            <a:off x="1145648" y="55281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41111" y="674745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2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810788" y="7050729"/>
            <a:ext cx="908362" cy="40607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Notation Test</a:t>
            </a:r>
          </a:p>
        </p:txBody>
      </p:sp>
      <p:sp>
        <p:nvSpPr>
          <p:cNvPr id="262" name="Oval 261"/>
          <p:cNvSpPr/>
          <p:nvPr/>
        </p:nvSpPr>
        <p:spPr>
          <a:xfrm>
            <a:off x="1076481" y="818637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770536" y="479245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2</a:t>
            </a:r>
          </a:p>
        </p:txBody>
      </p:sp>
      <p:sp>
        <p:nvSpPr>
          <p:cNvPr id="302" name="Oval 301"/>
          <p:cNvSpPr/>
          <p:nvPr/>
        </p:nvSpPr>
        <p:spPr>
          <a:xfrm>
            <a:off x="847776" y="357360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8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18440" y="4911372"/>
            <a:ext cx="1557237" cy="33673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Playing the Keyboard (Blues)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08559" y="27384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75777" y="27677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688706" y="2394309"/>
            <a:ext cx="733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is music used in Islam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854073" y="2396301"/>
            <a:ext cx="813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is music used in Buddhism  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10200" y="371920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8387" y="37389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92273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3187" y="37090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72761" y="37432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637338" y="3369176"/>
            <a:ext cx="77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what music for dance sounded like in the past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496349" y="3385798"/>
            <a:ext cx="77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what does dance music sounds like today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162169" y="3476852"/>
            <a:ext cx="104092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what a ‘mash-up’ is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395297" y="2394648"/>
            <a:ext cx="837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music is used in Christianity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003315" y="3357565"/>
            <a:ext cx="657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do music and dance relate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0274" y="475998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5331" y="472348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2" name="TextBox 141"/>
          <p:cNvSpPr txBox="1"/>
          <p:nvPr/>
        </p:nvSpPr>
        <p:spPr>
          <a:xfrm>
            <a:off x="4167118" y="4352762"/>
            <a:ext cx="1095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 I know how music in America developed from the Slave Trade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574327" y="4365774"/>
            <a:ext cx="872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Ragtime developed into Blues and Jazz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401026" y="4344117"/>
            <a:ext cx="761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about Scott Joplin and Ragtime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6169" y="57025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82587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2376" y="473091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5331" y="56927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2169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804125" y="5335960"/>
            <a:ext cx="74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about the Impressionist period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3538797" y="5398168"/>
            <a:ext cx="631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about Minimalism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4096974" y="5358901"/>
            <a:ext cx="94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to create my own piece of Minimalism?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2223155" y="5334809"/>
            <a:ext cx="69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about the Romantic period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15868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4737" y="6675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3789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1669" y="66833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359613" y="6397495"/>
            <a:ext cx="794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more complex music symbols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2984574" y="6397465"/>
            <a:ext cx="811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to give a balanced opinion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3677024" y="6397465"/>
            <a:ext cx="804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do lyrics are used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4402511" y="6404568"/>
            <a:ext cx="890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I know how musicals tell a story</a:t>
            </a:r>
          </a:p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1382026" y="6431709"/>
            <a:ext cx="1118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to play more advanced keyboard music</a:t>
            </a:r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22304" y="771819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06413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3555" y="76918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5950" y="76940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1675999" y="7354421"/>
            <a:ext cx="58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who Gustav Holst was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339308" y="7385145"/>
            <a:ext cx="1132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is music used to create different atmospheres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360673" y="7337594"/>
            <a:ext cx="893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to use sounds to change mood and atmosphere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4100369" y="7382655"/>
            <a:ext cx="931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00" dirty="0"/>
              <a:t>I know more Key Words and can apply them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34650" y="5654244"/>
            <a:ext cx="1095882" cy="10127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3: History of Music Part 2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1A57B71-CC8F-40E1-A30F-8D1DEC9B7353}"/>
              </a:ext>
            </a:extLst>
          </p:cNvPr>
          <p:cNvSpPr/>
          <p:nvPr/>
        </p:nvSpPr>
        <p:spPr>
          <a:xfrm>
            <a:off x="5592790" y="5905829"/>
            <a:ext cx="1128940" cy="38660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Recognising music from history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21E7457-4544-4F71-9826-9B58E4AAE731}"/>
              </a:ext>
            </a:extLst>
          </p:cNvPr>
          <p:cNvSpPr/>
          <p:nvPr/>
        </p:nvSpPr>
        <p:spPr>
          <a:xfrm>
            <a:off x="5967222" y="4598063"/>
            <a:ext cx="881533" cy="11198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4: World Music Part 2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C56A764-93EB-4C7C-B099-1D53A43BFDFE}"/>
              </a:ext>
            </a:extLst>
          </p:cNvPr>
          <p:cNvSpPr/>
          <p:nvPr/>
        </p:nvSpPr>
        <p:spPr>
          <a:xfrm>
            <a:off x="18440" y="7843046"/>
            <a:ext cx="873089" cy="133279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1: The Planet Suite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217A506F-D0B1-4B22-AAEB-22DB00D919E3}"/>
              </a:ext>
            </a:extLst>
          </p:cNvPr>
          <p:cNvSpPr/>
          <p:nvPr/>
        </p:nvSpPr>
        <p:spPr>
          <a:xfrm>
            <a:off x="5969681" y="6639110"/>
            <a:ext cx="876613" cy="10127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2: Musicals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F186D547-2C0F-4709-8090-FE2692A8BF1C}"/>
              </a:ext>
            </a:extLst>
          </p:cNvPr>
          <p:cNvSpPr/>
          <p:nvPr/>
        </p:nvSpPr>
        <p:spPr>
          <a:xfrm>
            <a:off x="25356" y="3493376"/>
            <a:ext cx="779054" cy="107737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5: Music for Dance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400921FE-9EBD-455C-975D-8730A457137F}"/>
              </a:ext>
            </a:extLst>
          </p:cNvPr>
          <p:cNvSpPr/>
          <p:nvPr/>
        </p:nvSpPr>
        <p:spPr>
          <a:xfrm>
            <a:off x="6037401" y="2244834"/>
            <a:ext cx="779054" cy="12256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6: Music &amp; Faith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B86B3B4-290E-4786-B046-81DE26182DAB}"/>
              </a:ext>
            </a:extLst>
          </p:cNvPr>
          <p:cNvSpPr/>
          <p:nvPr/>
        </p:nvSpPr>
        <p:spPr>
          <a:xfrm>
            <a:off x="5275407" y="3792398"/>
            <a:ext cx="1557237" cy="33673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Listening to and analysing music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109DEE62-CE5C-45FB-BE8A-F9AC7F2D84D2}"/>
              </a:ext>
            </a:extLst>
          </p:cNvPr>
          <p:cNvCxnSpPr>
            <a:cxnSpLocks/>
          </p:cNvCxnSpPr>
          <p:nvPr/>
        </p:nvCxnSpPr>
        <p:spPr>
          <a:xfrm flipV="1">
            <a:off x="2129443" y="468624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9430DD09-17F7-450B-BC4B-0D56C2B0DF38}"/>
              </a:ext>
            </a:extLst>
          </p:cNvPr>
          <p:cNvSpPr txBox="1"/>
          <p:nvPr/>
        </p:nvSpPr>
        <p:spPr>
          <a:xfrm>
            <a:off x="1616994" y="4411162"/>
            <a:ext cx="1130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to play ‘The Entertainer’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5747</TotalTime>
  <Words>362</Words>
  <Application>Microsoft Office PowerPoint</Application>
  <PresentationFormat>A4 Paper (210x297 mm)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Kate McEvilly</cp:lastModifiedBy>
  <cp:revision>64</cp:revision>
  <dcterms:created xsi:type="dcterms:W3CDTF">2019-07-02T10:31:49Z</dcterms:created>
  <dcterms:modified xsi:type="dcterms:W3CDTF">2022-02-24T12:08:57Z</dcterms:modified>
</cp:coreProperties>
</file>