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-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The BHS </a:t>
            </a:r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L</a:t>
            </a:r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earning Journey</a:t>
            </a:r>
            <a:endParaRPr lang="en-GB" sz="44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416297" y="2940688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Year 8 begins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5695931" y="877945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8 Autumn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8  Autumn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1305672" y="9062819"/>
            <a:ext cx="948340" cy="73653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Skills we will work on this term: </a:t>
            </a:r>
            <a:r>
              <a:rPr lang="en-GB" sz="800" b="1" i="1" dirty="0" smtClean="0">
                <a:solidFill>
                  <a:schemeClr val="tx1"/>
                </a:solidFill>
              </a:rPr>
              <a:t>Artist Research, Acrylic painting various methods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6067598" y="6796691"/>
            <a:ext cx="790402" cy="81417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Assessed piece: Kurt Jackson sketchbook version</a:t>
            </a:r>
          </a:p>
        </p:txBody>
      </p:sp>
      <p:sp>
        <p:nvSpPr>
          <p:cNvPr id="296" name="Oval 295"/>
          <p:cNvSpPr/>
          <p:nvPr/>
        </p:nvSpPr>
        <p:spPr>
          <a:xfrm>
            <a:off x="1145648" y="552816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8 Spring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7" name="Rectangle 296"/>
          <p:cNvSpPr/>
          <p:nvPr/>
        </p:nvSpPr>
        <p:spPr>
          <a:xfrm>
            <a:off x="38295" y="7323316"/>
            <a:ext cx="1000742" cy="68746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Skills we will work on this term: </a:t>
            </a:r>
            <a:r>
              <a:rPr lang="en-GB" sz="800" b="1" i="1" dirty="0" smtClean="0">
                <a:solidFill>
                  <a:schemeClr val="tx1"/>
                </a:solidFill>
              </a:rPr>
              <a:t>Uses and limitations of watercolour paints</a:t>
            </a:r>
          </a:p>
          <a:p>
            <a:pPr algn="ctr"/>
            <a:endParaRPr lang="en-GB" sz="800" dirty="0" smtClean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923933" y="6783176"/>
            <a:ext cx="908362" cy="49096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End of topic assessment: Landscape painting</a:t>
            </a:r>
          </a:p>
        </p:txBody>
      </p:sp>
      <p:sp>
        <p:nvSpPr>
          <p:cNvPr id="299" name="Oval 298"/>
          <p:cNvSpPr/>
          <p:nvPr/>
        </p:nvSpPr>
        <p:spPr>
          <a:xfrm>
            <a:off x="4770536" y="4792456"/>
            <a:ext cx="1185298" cy="82143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smtClean="0">
                <a:solidFill>
                  <a:schemeClr val="tx1"/>
                </a:solidFill>
              </a:rPr>
              <a:t>Year 8 </a:t>
            </a:r>
            <a:r>
              <a:rPr lang="en-US" sz="1200" b="1" dirty="0" smtClean="0">
                <a:solidFill>
                  <a:schemeClr val="tx1"/>
                </a:solidFill>
              </a:rPr>
              <a:t>Spring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5441909" y="5741837"/>
            <a:ext cx="1077995" cy="92626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r>
              <a:rPr lang="en-GB" sz="800" b="1" i="1" dirty="0" smtClean="0">
                <a:solidFill>
                  <a:schemeClr val="tx1"/>
                </a:solidFill>
              </a:rPr>
              <a:t>Experimental drawing, Tonal drawing, drawing with a rubber and other materials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5996100" y="4860304"/>
            <a:ext cx="818281" cy="76531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Assessed </a:t>
            </a:r>
            <a:r>
              <a:rPr lang="en-GB" sz="800" b="1" dirty="0">
                <a:solidFill>
                  <a:schemeClr val="tx1"/>
                </a:solidFill>
              </a:rPr>
              <a:t>p</a:t>
            </a:r>
            <a:r>
              <a:rPr lang="en-GB" sz="800" b="1" dirty="0" smtClean="0">
                <a:solidFill>
                  <a:schemeClr val="tx1"/>
                </a:solidFill>
              </a:rPr>
              <a:t>iece: Tonal Drawing</a:t>
            </a:r>
          </a:p>
        </p:txBody>
      </p:sp>
      <p:sp>
        <p:nvSpPr>
          <p:cNvPr id="302" name="Oval 301"/>
          <p:cNvSpPr/>
          <p:nvPr/>
        </p:nvSpPr>
        <p:spPr>
          <a:xfrm>
            <a:off x="1013900" y="359596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8 Summer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</a:t>
            </a:r>
            <a:r>
              <a:rPr lang="en-US" sz="1000" b="1" smtClean="0">
                <a:solidFill>
                  <a:schemeClr val="tx1"/>
                </a:solidFill>
              </a:rPr>
              <a:t>Year </a:t>
            </a:r>
            <a:r>
              <a:rPr lang="en-US" sz="1000" b="1" dirty="0">
                <a:solidFill>
                  <a:schemeClr val="tx1"/>
                </a:solidFill>
              </a:rPr>
              <a:t>8</a:t>
            </a:r>
            <a:r>
              <a:rPr lang="en-US" sz="1000" b="1" smtClean="0">
                <a:solidFill>
                  <a:schemeClr val="tx1"/>
                </a:solidFill>
              </a:rPr>
              <a:t> </a:t>
            </a:r>
            <a:r>
              <a:rPr lang="en-US" sz="1000" b="1" dirty="0" smtClean="0">
                <a:solidFill>
                  <a:schemeClr val="tx1"/>
                </a:solidFill>
              </a:rPr>
              <a:t>Preparation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8 Summer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Year </a:t>
            </a:r>
            <a:r>
              <a:rPr lang="en-GB" sz="1100" dirty="0" smtClean="0"/>
              <a:t>9 </a:t>
            </a:r>
            <a:r>
              <a:rPr lang="en-GB" sz="1100" dirty="0" smtClean="0"/>
              <a:t>this way!</a:t>
            </a:r>
            <a:endParaRPr lang="en-GB" sz="1100" dirty="0"/>
          </a:p>
        </p:txBody>
      </p:sp>
      <p:sp>
        <p:nvSpPr>
          <p:cNvPr id="321" name="Rectangle 320"/>
          <p:cNvSpPr/>
          <p:nvPr/>
        </p:nvSpPr>
        <p:spPr>
          <a:xfrm>
            <a:off x="5930061" y="1900086"/>
            <a:ext cx="860684" cy="79431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Assessed piece: 3D Tribal Mask</a:t>
            </a:r>
          </a:p>
        </p:txBody>
      </p:sp>
      <p:sp>
        <p:nvSpPr>
          <p:cNvPr id="329" name="Rectangle 328"/>
          <p:cNvSpPr/>
          <p:nvPr/>
        </p:nvSpPr>
        <p:spPr>
          <a:xfrm>
            <a:off x="5176758" y="3459801"/>
            <a:ext cx="1534602" cy="49098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Skills we will work on this term: </a:t>
            </a:r>
            <a:r>
              <a:rPr lang="en-GB" sz="800" b="1" i="1" dirty="0" smtClean="0">
                <a:solidFill>
                  <a:schemeClr val="tx1"/>
                </a:solidFill>
              </a:rPr>
              <a:t>3D design, Cardboard structures, painting with Acrylic</a:t>
            </a:r>
            <a:endParaRPr lang="en-GB" sz="800" b="1" dirty="0" smtClean="0">
              <a:solidFill>
                <a:schemeClr val="tx1"/>
              </a:solidFill>
            </a:endParaRPr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Assessment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xmlns="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Adding relevant text</a:t>
            </a:r>
            <a:endParaRPr lang="en-US" sz="800" dirty="0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xmlns="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Peer evaluation</a:t>
            </a:r>
            <a:endParaRPr lang="en-US" sz="800" dirty="0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xmlns="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Reflection</a:t>
            </a:r>
            <a:endParaRPr lang="en-US" sz="800" dirty="0"/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08559" y="273840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75777" y="27677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2742451" y="2479592"/>
            <a:ext cx="634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Adding patterns</a:t>
            </a:r>
            <a:endParaRPr lang="en-GB" sz="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1728448" y="2451771"/>
            <a:ext cx="917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Mixed media added details/elements</a:t>
            </a:r>
            <a:endParaRPr lang="en-GB" sz="600" dirty="0"/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10200" y="371920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8387" y="373896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92273" y="278494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83187" y="370909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72761" y="374328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41056" y="278070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2719668" y="3362552"/>
            <a:ext cx="69240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Tribal colours?</a:t>
            </a:r>
            <a:endParaRPr lang="en-GB" sz="600" dirty="0"/>
          </a:p>
        </p:txBody>
      </p:sp>
      <p:sp>
        <p:nvSpPr>
          <p:cNvPr id="129" name="TextBox 128"/>
          <p:cNvSpPr txBox="1"/>
          <p:nvPr/>
        </p:nvSpPr>
        <p:spPr>
          <a:xfrm>
            <a:off x="3496349" y="3385798"/>
            <a:ext cx="7754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Developing a design</a:t>
            </a:r>
            <a:endParaRPr lang="en-GB" sz="600" dirty="0"/>
          </a:p>
        </p:txBody>
      </p:sp>
      <p:sp>
        <p:nvSpPr>
          <p:cNvPr id="130" name="TextBox 129"/>
          <p:cNvSpPr txBox="1"/>
          <p:nvPr/>
        </p:nvSpPr>
        <p:spPr>
          <a:xfrm>
            <a:off x="4260946" y="3346514"/>
            <a:ext cx="628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Cardboard contours</a:t>
            </a:r>
            <a:endParaRPr lang="en-GB" sz="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4114060" y="2482248"/>
            <a:ext cx="732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Constructing a 3D contour mask</a:t>
            </a:r>
            <a:endParaRPr lang="en-GB" sz="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369666" y="2491268"/>
            <a:ext cx="83734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Base layers</a:t>
            </a:r>
            <a:endParaRPr lang="en-GB" sz="6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008993" y="3389191"/>
            <a:ext cx="6866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Researching Tribal Designs</a:t>
            </a:r>
            <a:endParaRPr lang="en-GB" sz="600" dirty="0"/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77258" y="472146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89076" y="472060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26691" y="471344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5608" y="471344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25331" y="472348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41" name="TextBox 140"/>
          <p:cNvSpPr txBox="1"/>
          <p:nvPr/>
        </p:nvSpPr>
        <p:spPr>
          <a:xfrm>
            <a:off x="2388038" y="4349466"/>
            <a:ext cx="653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Fixing using hairspray</a:t>
            </a:r>
            <a:endParaRPr lang="en-GB" sz="600" dirty="0"/>
          </a:p>
        </p:txBody>
      </p:sp>
      <p:sp>
        <p:nvSpPr>
          <p:cNvPr id="142" name="TextBox 141"/>
          <p:cNvSpPr txBox="1"/>
          <p:nvPr/>
        </p:nvSpPr>
        <p:spPr>
          <a:xfrm>
            <a:off x="4572398" y="4447716"/>
            <a:ext cx="814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Who is Frank </a:t>
            </a:r>
            <a:r>
              <a:rPr lang="en-GB" sz="600" dirty="0" err="1" smtClean="0"/>
              <a:t>Auerbach</a:t>
            </a:r>
            <a:r>
              <a:rPr lang="en-GB" sz="600" dirty="0"/>
              <a:t>?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2915746" y="4357415"/>
            <a:ext cx="657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Smudging, can it be useful?</a:t>
            </a:r>
            <a:endParaRPr lang="en-GB" sz="600" dirty="0"/>
          </a:p>
        </p:txBody>
      </p:sp>
      <p:sp>
        <p:nvSpPr>
          <p:cNvPr id="144" name="TextBox 143"/>
          <p:cNvSpPr txBox="1"/>
          <p:nvPr/>
        </p:nvSpPr>
        <p:spPr>
          <a:xfrm>
            <a:off x="3549891" y="4360355"/>
            <a:ext cx="47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Drawing with a rubber?</a:t>
            </a:r>
            <a:endParaRPr lang="en-GB" sz="600" dirty="0"/>
          </a:p>
        </p:txBody>
      </p:sp>
      <p:sp>
        <p:nvSpPr>
          <p:cNvPr id="145" name="TextBox 144"/>
          <p:cNvSpPr txBox="1"/>
          <p:nvPr/>
        </p:nvSpPr>
        <p:spPr>
          <a:xfrm>
            <a:off x="1728448" y="4386373"/>
            <a:ext cx="85547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Self evaluation</a:t>
            </a:r>
            <a:endParaRPr lang="en-GB" sz="600" dirty="0"/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6169" y="570257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9820" y="572097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92376" y="473091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65237" y="571325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71548" y="571220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82169" y="572097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2647184" y="5382009"/>
            <a:ext cx="74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are mid-tones? Why are they important?</a:t>
            </a:r>
            <a:endParaRPr lang="en-GB" sz="600" dirty="0"/>
          </a:p>
        </p:txBody>
      </p:sp>
      <p:sp>
        <p:nvSpPr>
          <p:cNvPr id="153" name="TextBox 152"/>
          <p:cNvSpPr txBox="1"/>
          <p:nvPr/>
        </p:nvSpPr>
        <p:spPr>
          <a:xfrm>
            <a:off x="3247482" y="5341885"/>
            <a:ext cx="47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Using weight of line</a:t>
            </a:r>
            <a:endParaRPr lang="en-GB" sz="600" dirty="0"/>
          </a:p>
        </p:txBody>
      </p:sp>
      <p:sp>
        <p:nvSpPr>
          <p:cNvPr id="154" name="TextBox 153"/>
          <p:cNvSpPr txBox="1"/>
          <p:nvPr/>
        </p:nvSpPr>
        <p:spPr>
          <a:xfrm>
            <a:off x="3695508" y="5326818"/>
            <a:ext cx="6291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Directional shading</a:t>
            </a:r>
            <a:endParaRPr lang="en-GB" sz="600" dirty="0"/>
          </a:p>
        </p:txBody>
      </p:sp>
      <p:sp>
        <p:nvSpPr>
          <p:cNvPr id="155" name="TextBox 154"/>
          <p:cNvSpPr txBox="1"/>
          <p:nvPr/>
        </p:nvSpPr>
        <p:spPr>
          <a:xfrm>
            <a:off x="4195341" y="5341885"/>
            <a:ext cx="680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Developing gradient shading</a:t>
            </a:r>
            <a:endParaRPr lang="en-GB" sz="600" dirty="0"/>
          </a:p>
        </p:txBody>
      </p:sp>
      <p:sp>
        <p:nvSpPr>
          <p:cNvPr id="156" name="TextBox 155"/>
          <p:cNvSpPr txBox="1"/>
          <p:nvPr/>
        </p:nvSpPr>
        <p:spPr>
          <a:xfrm>
            <a:off x="4020215" y="4420975"/>
            <a:ext cx="6922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Using charcoal?</a:t>
            </a:r>
            <a:endParaRPr lang="en-GB" sz="600" dirty="0"/>
          </a:p>
        </p:txBody>
      </p:sp>
      <p:sp>
        <p:nvSpPr>
          <p:cNvPr id="157" name="TextBox 156"/>
          <p:cNvSpPr txBox="1"/>
          <p:nvPr/>
        </p:nvSpPr>
        <p:spPr>
          <a:xfrm>
            <a:off x="2151659" y="5380295"/>
            <a:ext cx="691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is a tonal scale?</a:t>
            </a:r>
            <a:endParaRPr lang="en-GB" sz="600" dirty="0"/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60601" y="67040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91563" y="666702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14737" y="6675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63789" y="67040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31669" y="668334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65" name="TextBox 164"/>
          <p:cNvSpPr txBox="1"/>
          <p:nvPr/>
        </p:nvSpPr>
        <p:spPr>
          <a:xfrm>
            <a:off x="2185723" y="6430986"/>
            <a:ext cx="1188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Painting finer detail using dry brushing</a:t>
            </a:r>
            <a:endParaRPr lang="en-GB" sz="600" dirty="0"/>
          </a:p>
        </p:txBody>
      </p:sp>
      <p:sp>
        <p:nvSpPr>
          <p:cNvPr id="166" name="TextBox 165"/>
          <p:cNvSpPr txBox="1"/>
          <p:nvPr/>
        </p:nvSpPr>
        <p:spPr>
          <a:xfrm>
            <a:off x="3231189" y="6349568"/>
            <a:ext cx="76067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Layering colours</a:t>
            </a:r>
            <a:endParaRPr lang="en-GB" sz="600" dirty="0"/>
          </a:p>
        </p:txBody>
      </p:sp>
      <p:sp>
        <p:nvSpPr>
          <p:cNvPr id="167" name="TextBox 166"/>
          <p:cNvSpPr txBox="1"/>
          <p:nvPr/>
        </p:nvSpPr>
        <p:spPr>
          <a:xfrm>
            <a:off x="3761603" y="6377286"/>
            <a:ext cx="9509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Creating depth using thickness of paint</a:t>
            </a:r>
            <a:endParaRPr lang="en-GB" sz="600" dirty="0"/>
          </a:p>
        </p:txBody>
      </p:sp>
      <p:sp>
        <p:nvSpPr>
          <p:cNvPr id="168" name="TextBox 167"/>
          <p:cNvSpPr txBox="1"/>
          <p:nvPr/>
        </p:nvSpPr>
        <p:spPr>
          <a:xfrm>
            <a:off x="4511846" y="6490960"/>
            <a:ext cx="890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Creating texture using found elements</a:t>
            </a:r>
          </a:p>
          <a:p>
            <a:endParaRPr lang="en-GB" sz="600" dirty="0"/>
          </a:p>
        </p:txBody>
      </p:sp>
      <p:sp>
        <p:nvSpPr>
          <p:cNvPr id="169" name="TextBox 168"/>
          <p:cNvSpPr txBox="1"/>
          <p:nvPr/>
        </p:nvSpPr>
        <p:spPr>
          <a:xfrm>
            <a:off x="1670135" y="6348461"/>
            <a:ext cx="645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is an ‘exhibition ready’ canvas?</a:t>
            </a:r>
            <a:endParaRPr lang="en-GB" sz="600" dirty="0"/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950733" y="7728793"/>
            <a:ext cx="116146" cy="2600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39392" y="7700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06413" y="7700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3555" y="769185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85950" y="769405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2016755" y="7418283"/>
            <a:ext cx="816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is exaggerated colour?</a:t>
            </a:r>
            <a:endParaRPr lang="en-GB" sz="600" dirty="0"/>
          </a:p>
        </p:txBody>
      </p:sp>
      <p:sp>
        <p:nvSpPr>
          <p:cNvPr id="177" name="TextBox 176"/>
          <p:cNvSpPr txBox="1"/>
          <p:nvPr/>
        </p:nvSpPr>
        <p:spPr>
          <a:xfrm>
            <a:off x="2687845" y="7337594"/>
            <a:ext cx="770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are expressive marks?</a:t>
            </a:r>
            <a:endParaRPr lang="en-GB" sz="600" dirty="0"/>
          </a:p>
        </p:txBody>
      </p:sp>
      <p:sp>
        <p:nvSpPr>
          <p:cNvPr id="178" name="TextBox 177"/>
          <p:cNvSpPr txBox="1"/>
          <p:nvPr/>
        </p:nvSpPr>
        <p:spPr>
          <a:xfrm>
            <a:off x="3360673" y="7337594"/>
            <a:ext cx="893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is </a:t>
            </a:r>
            <a:r>
              <a:rPr lang="en-GB" sz="600" dirty="0" err="1" smtClean="0"/>
              <a:t>drybrushing</a:t>
            </a:r>
            <a:r>
              <a:rPr lang="en-GB" sz="600" dirty="0" smtClean="0"/>
              <a:t> - revisited</a:t>
            </a:r>
            <a:endParaRPr lang="en-GB" sz="600" dirty="0"/>
          </a:p>
        </p:txBody>
      </p:sp>
      <p:sp>
        <p:nvSpPr>
          <p:cNvPr id="179" name="TextBox 178"/>
          <p:cNvSpPr txBox="1"/>
          <p:nvPr/>
        </p:nvSpPr>
        <p:spPr>
          <a:xfrm>
            <a:off x="4329227" y="7440583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80" name="TextBox 179"/>
          <p:cNvSpPr txBox="1"/>
          <p:nvPr/>
        </p:nvSpPr>
        <p:spPr>
          <a:xfrm>
            <a:off x="4083083" y="7422789"/>
            <a:ext cx="10809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Painting fine detail</a:t>
            </a:r>
            <a:endParaRPr lang="en-GB" sz="600" dirty="0"/>
          </a:p>
        </p:txBody>
      </p:sp>
      <p:sp>
        <p:nvSpPr>
          <p:cNvPr id="181" name="TextBox 180"/>
          <p:cNvSpPr txBox="1"/>
          <p:nvPr/>
        </p:nvSpPr>
        <p:spPr>
          <a:xfrm>
            <a:off x="1504373" y="7594724"/>
            <a:ext cx="476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How to create a watery wash</a:t>
            </a:r>
            <a:endParaRPr lang="en-GB" sz="600" dirty="0"/>
          </a:p>
        </p:txBody>
      </p:sp>
      <p:sp>
        <p:nvSpPr>
          <p:cNvPr id="183" name="Rectangle 182"/>
          <p:cNvSpPr/>
          <p:nvPr/>
        </p:nvSpPr>
        <p:spPr>
          <a:xfrm>
            <a:off x="74942" y="8915140"/>
            <a:ext cx="1061760" cy="95620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TOPIC 1: Restless Earth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34650" y="5709609"/>
            <a:ext cx="1095882" cy="74228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TOPIC 2: Cruel World - Holocaust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92053" y="4511155"/>
            <a:ext cx="1571431" cy="36506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Assessed piece: Charcoal/rubber drawing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44329" y="3497547"/>
            <a:ext cx="898202" cy="80883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TOPIC 3: Diverse Realms – Tribal Art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8542" y="1753175"/>
            <a:ext cx="85351" cy="2682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0334" y="1704351"/>
            <a:ext cx="88136" cy="2769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082" y="1970619"/>
            <a:ext cx="85351" cy="268247"/>
          </a:xfrm>
          <a:prstGeom prst="rect">
            <a:avLst/>
          </a:prstGeom>
        </p:spPr>
      </p:pic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5341710" y="868877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09232" y="873122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10779" y="872397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13493" y="873122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42451" y="869259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5046855" y="8382280"/>
            <a:ext cx="8755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How to produce a research page</a:t>
            </a:r>
            <a:endParaRPr lang="en-GB" sz="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4388844" y="8363159"/>
            <a:ext cx="787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How to create meaningful annotation</a:t>
            </a:r>
            <a:endParaRPr lang="en-GB" sz="600" dirty="0"/>
          </a:p>
        </p:txBody>
      </p:sp>
      <p:sp>
        <p:nvSpPr>
          <p:cNvPr id="134" name="TextBox 133"/>
          <p:cNvSpPr txBox="1"/>
          <p:nvPr/>
        </p:nvSpPr>
        <p:spPr>
          <a:xfrm>
            <a:off x="3679288" y="8400576"/>
            <a:ext cx="476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How to describe a piece of Art</a:t>
            </a:r>
            <a:endParaRPr lang="en-GB" sz="600" dirty="0"/>
          </a:p>
        </p:txBody>
      </p:sp>
      <p:sp>
        <p:nvSpPr>
          <p:cNvPr id="158" name="TextBox 157"/>
          <p:cNvSpPr txBox="1"/>
          <p:nvPr/>
        </p:nvSpPr>
        <p:spPr>
          <a:xfrm>
            <a:off x="3119915" y="8379749"/>
            <a:ext cx="476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How to collect ‘found objects’</a:t>
            </a:r>
            <a:endParaRPr lang="en-GB" sz="600" dirty="0"/>
          </a:p>
        </p:txBody>
      </p:sp>
      <p:sp>
        <p:nvSpPr>
          <p:cNvPr id="172" name="TextBox 171"/>
          <p:cNvSpPr txBox="1"/>
          <p:nvPr/>
        </p:nvSpPr>
        <p:spPr>
          <a:xfrm>
            <a:off x="2440354" y="8406073"/>
            <a:ext cx="7484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How to sketch a landscape</a:t>
            </a:r>
            <a:endParaRPr lang="en-GB" sz="600" dirty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2" ma:contentTypeDescription="Create a new document." ma:contentTypeScope="" ma:versionID="aa76260394aed712cebcc6eaa66f0205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04fb79c8f364c04189728febd312414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7A51E2-6678-415E-982D-5669F25AFF4A}"/>
</file>

<file path=customXml/itemProps2.xml><?xml version="1.0" encoding="utf-8"?>
<ds:datastoreItem xmlns:ds="http://schemas.openxmlformats.org/officeDocument/2006/customXml" ds:itemID="{EF2F7E63-C2C3-43AA-A988-FA6160EC62C7}"/>
</file>

<file path=customXml/itemProps3.xml><?xml version="1.0" encoding="utf-8"?>
<ds:datastoreItem xmlns:ds="http://schemas.openxmlformats.org/officeDocument/2006/customXml" ds:itemID="{50A7DD2B-805D-4DF0-B708-86A28F28EA4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404</TotalTime>
  <Words>329</Words>
  <Application>Microsoft Office PowerPoint</Application>
  <PresentationFormat>A4 Paper (210x297 mm)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djeal</cp:lastModifiedBy>
  <cp:revision>48</cp:revision>
  <dcterms:created xsi:type="dcterms:W3CDTF">2019-07-02T10:31:49Z</dcterms:created>
  <dcterms:modified xsi:type="dcterms:W3CDTF">2020-04-21T19:54:47Z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0x0101006BAE7ED6C182ED408A69B174A1B81E82</vt:lpwstr>
  </property>
</Properties>
</file>