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40" d="100"/>
          <a:sy n="140" d="100"/>
        </p:scale>
        <p:origin x="402" y="-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Year 8 begins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112115" y="557587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3814581" y="5514043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1322499" y="450808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8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9 this way!</a:t>
            </a:r>
            <a:endParaRPr lang="en-GB" sz="1100" dirty="0"/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72932" y="373656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881" y="373628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3746259" y="3370540"/>
            <a:ext cx="83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does the Sophie Lancaster Foundation do?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00607" y="37221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399522" y="373261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485443" y="3339965"/>
            <a:ext cx="732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prejudice and discrimination? 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134110" y="3354235"/>
            <a:ext cx="66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/>
              <a:t>What happened to Sophie?</a:t>
            </a:r>
            <a:endParaRPr lang="en-GB" sz="600" b="1" dirty="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876796" y="4107725"/>
            <a:ext cx="61365" cy="19320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264716" y="390551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105855" y="4414519"/>
            <a:ext cx="814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an Ultimate Questions?</a:t>
            </a:r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25876" y="3852974"/>
            <a:ext cx="65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meaning and purpose?</a:t>
            </a:r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86113" y="5701650"/>
            <a:ext cx="1384" cy="2765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14989" y="5706080"/>
            <a:ext cx="0" cy="2721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82178" y="4708113"/>
            <a:ext cx="1631" cy="2439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527051" y="5020755"/>
            <a:ext cx="125085" cy="1409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97965" y="5706080"/>
            <a:ext cx="0" cy="2470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523809" y="5396504"/>
            <a:ext cx="743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Who was Guru </a:t>
            </a:r>
            <a:r>
              <a:rPr lang="en-GB" sz="600" dirty="0" err="1" smtClean="0"/>
              <a:t>Gobind</a:t>
            </a:r>
            <a:r>
              <a:rPr lang="en-GB" sz="600" dirty="0" smtClean="0"/>
              <a:t> Singh?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071541" y="5421498"/>
            <a:ext cx="745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/>
              <a:t>What do symbols in Sikhism mean?</a:t>
            </a:r>
            <a:endParaRPr lang="en-GB" sz="600" b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5467247" y="4722099"/>
            <a:ext cx="802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happens in the </a:t>
            </a:r>
            <a:r>
              <a:rPr lang="en-GB" sz="600" dirty="0" err="1" smtClean="0"/>
              <a:t>Gurdwara</a:t>
            </a:r>
            <a:r>
              <a:rPr lang="en-GB" sz="600" dirty="0"/>
              <a:t>?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560241" y="4433352"/>
            <a:ext cx="692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is life unfair?</a:t>
            </a:r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019711" y="5401764"/>
            <a:ext cx="69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Who was Guru Nanak?</a:t>
            </a:r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60138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945" y="6712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491727" y="6353345"/>
            <a:ext cx="63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Why is the</a:t>
            </a:r>
          </a:p>
          <a:p>
            <a:r>
              <a:rPr lang="en-GB" sz="600" dirty="0" smtClean="0"/>
              <a:t> temple important? </a:t>
            </a:r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032726" y="6334443"/>
            <a:ext cx="64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the Eightfold Path?</a:t>
            </a:r>
            <a:endParaRPr lang="en-GB" sz="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583711" y="6398717"/>
            <a:ext cx="950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the Four Noble Truths?</a:t>
            </a:r>
            <a:endParaRPr lang="en-GB" sz="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361890" y="6475448"/>
            <a:ext cx="89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Who was Siddhartha?</a:t>
            </a:r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705949" y="6345673"/>
            <a:ext cx="64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/>
              <a:t>What does the Buddha represent?</a:t>
            </a:r>
            <a:endParaRPr lang="en-GB" sz="600" b="1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41785" y="772314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56792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664051"/>
            <a:ext cx="1174" cy="2629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32648"/>
            <a:ext cx="5613" cy="2877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80097" y="7449341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God or Gods?</a:t>
            </a:r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687845" y="7337594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How do Hindus worship?</a:t>
            </a:r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316423" y="7414856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puja?</a:t>
            </a:r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120886" y="7345965"/>
            <a:ext cx="68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/>
              <a:t>Why is Diwali important?</a:t>
            </a:r>
            <a:endParaRPr lang="en-GB" sz="600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1253523" y="7361260"/>
            <a:ext cx="537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the main beliefs in Hinduism?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74942" y="8779460"/>
            <a:ext cx="1061760" cy="8090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1: What are the basic beliefs in Hinduism?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1587241" y="3410192"/>
            <a:ext cx="898202" cy="88774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5: What are people worth?</a:t>
            </a:r>
          </a:p>
          <a:p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23606" y="3386053"/>
            <a:ext cx="730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unequal rights?</a:t>
            </a:r>
            <a:endParaRPr lang="en-GB" sz="600" dirty="0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208680" y="4758414"/>
            <a:ext cx="59350" cy="2890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5011369" y="4470035"/>
            <a:ext cx="802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the Guru </a:t>
            </a:r>
            <a:r>
              <a:rPr lang="en-GB" sz="600" dirty="0" err="1" smtClean="0"/>
              <a:t>Granth</a:t>
            </a:r>
            <a:r>
              <a:rPr lang="en-GB" sz="600" dirty="0" smtClean="0"/>
              <a:t> Sahib?</a:t>
            </a:r>
            <a:endParaRPr lang="en-GB" sz="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926356" y="3701886"/>
            <a:ext cx="657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 soul?</a:t>
            </a:r>
            <a:endParaRPr lang="en-GB" sz="6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34047" y="47148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56525" y="371368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035273" y="3393540"/>
            <a:ext cx="730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What’s wrong with our world?  </a:t>
            </a:r>
            <a:endParaRPr lang="en-GB" sz="600" dirty="0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11404" y="27510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13142" y="276968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032726" y="2414043"/>
            <a:ext cx="53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happened on 9.11?</a:t>
            </a:r>
            <a:endParaRPr lang="en-GB" sz="600" dirty="0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85901" y="27656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4816" y="27761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023096" y="2405102"/>
            <a:ext cx="732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does a terrorist look like?</a:t>
            </a:r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451765" y="2384467"/>
            <a:ext cx="66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do people become terrorist?</a:t>
            </a:r>
            <a:endParaRPr lang="en-GB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390632" y="2440325"/>
            <a:ext cx="825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conspiracy theories 9.11?</a:t>
            </a:r>
            <a:endParaRPr lang="en-GB" sz="600" dirty="0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635928" y="277269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359163" y="2384467"/>
            <a:ext cx="588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/>
              <a:t>What’s happened in the UK?  </a:t>
            </a:r>
            <a:endParaRPr lang="en-GB" sz="600" b="1" dirty="0"/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1467" y="274882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1799858" y="2384467"/>
            <a:ext cx="77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How did the world changed after 9.11?</a:t>
            </a:r>
            <a:endParaRPr lang="en-GB" sz="600" dirty="0"/>
          </a:p>
        </p:txBody>
      </p:sp>
      <p:sp>
        <p:nvSpPr>
          <p:cNvPr id="182" name="Rectangle 181"/>
          <p:cNvSpPr/>
          <p:nvPr/>
        </p:nvSpPr>
        <p:spPr>
          <a:xfrm>
            <a:off x="5738472" y="7491189"/>
            <a:ext cx="947391" cy="100643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2: What are the basic beliefs in Buddhism?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80913" y="5396504"/>
            <a:ext cx="947391" cy="100643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</a:t>
            </a:r>
            <a:r>
              <a:rPr lang="en-GB" sz="1200" b="1" dirty="0">
                <a:solidFill>
                  <a:schemeClr val="tx1"/>
                </a:solidFill>
              </a:rPr>
              <a:t>3</a:t>
            </a:r>
            <a:r>
              <a:rPr lang="en-GB" sz="1200" b="1" dirty="0" smtClean="0">
                <a:solidFill>
                  <a:schemeClr val="tx1"/>
                </a:solidFill>
              </a:rPr>
              <a:t>: What are the basic beliefs in Sikhism?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3967090" y="4452709"/>
            <a:ext cx="1069213" cy="7347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4: Have our views changed?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871357" y="1642407"/>
            <a:ext cx="898202" cy="102160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</a:t>
            </a:r>
            <a:r>
              <a:rPr lang="en-GB" sz="1200" b="1" dirty="0">
                <a:solidFill>
                  <a:schemeClr val="tx1"/>
                </a:solidFill>
              </a:rPr>
              <a:t>6</a:t>
            </a:r>
            <a:r>
              <a:rPr lang="en-GB" sz="1200" b="1" dirty="0" smtClean="0">
                <a:solidFill>
                  <a:schemeClr val="tx1"/>
                </a:solidFill>
              </a:rPr>
              <a:t>: How has terrorism changed our world?</a:t>
            </a:r>
          </a:p>
          <a:p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303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62</cp:revision>
  <dcterms:created xsi:type="dcterms:W3CDTF">2019-07-02T10:31:49Z</dcterms:created>
  <dcterms:modified xsi:type="dcterms:W3CDTF">2022-03-02T22:49:25Z</dcterms:modified>
</cp:coreProperties>
</file>