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40" d="100"/>
          <a:sy n="140" d="100"/>
        </p:scale>
        <p:origin x="402" y="-9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The BHS </a:t>
            </a:r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L</a:t>
            </a:r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earning Journey</a:t>
            </a:r>
            <a:endParaRPr lang="en-GB" sz="44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78629" y="2968848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Year 8 begins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Autumn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Autumn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1112115" y="5575870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Spring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3814581" y="5514043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Spring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1322499" y="450808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Summer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8 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Summer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Year 9 this way!</a:t>
            </a:r>
            <a:endParaRPr lang="en-GB" sz="1100" dirty="0"/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Assessment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Revision techniques shared</a:t>
            </a:r>
          </a:p>
          <a:p>
            <a:pPr algn="ctr"/>
            <a:r>
              <a:rPr lang="en-US" sz="800" dirty="0" smtClean="0"/>
              <a:t> and modelled</a:t>
            </a:r>
            <a:endParaRPr lang="en-US" sz="8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Practice questions completed and assessed</a:t>
            </a:r>
            <a:endParaRPr lang="en-US" sz="800" dirty="0"/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Model answers unpicked and critiqued</a:t>
            </a:r>
            <a:endParaRPr lang="en-US" sz="800" dirty="0"/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72932" y="373656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58881" y="373628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3746259" y="3370540"/>
            <a:ext cx="833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does the Sophie Lancaster Foundation do?</a:t>
            </a:r>
            <a:endParaRPr lang="en-GB" sz="600" dirty="0"/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00607" y="372214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5399522" y="373261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2485443" y="3339965"/>
            <a:ext cx="732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are prejudice and discrimination? </a:t>
            </a:r>
            <a:endParaRPr lang="en-GB" sz="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3134110" y="3354235"/>
            <a:ext cx="66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/>
              <a:t>What happened to Sophie?</a:t>
            </a:r>
            <a:endParaRPr lang="en-GB" sz="600" b="1" dirty="0"/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876796" y="4107725"/>
            <a:ext cx="61365" cy="19320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264716" y="390551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42" name="TextBox 141"/>
          <p:cNvSpPr txBox="1"/>
          <p:nvPr/>
        </p:nvSpPr>
        <p:spPr>
          <a:xfrm>
            <a:off x="3105855" y="4414519"/>
            <a:ext cx="8140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an Ultimate Questions?</a:t>
            </a:r>
            <a:endParaRPr lang="en-GB" sz="600" dirty="0"/>
          </a:p>
        </p:txBody>
      </p:sp>
      <p:sp>
        <p:nvSpPr>
          <p:cNvPr id="143" name="TextBox 142"/>
          <p:cNvSpPr txBox="1"/>
          <p:nvPr/>
        </p:nvSpPr>
        <p:spPr>
          <a:xfrm>
            <a:off x="225876" y="3852974"/>
            <a:ext cx="657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meaning and purpose?</a:t>
            </a:r>
            <a:endParaRPr lang="en-GB" sz="600" dirty="0"/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486113" y="5701650"/>
            <a:ext cx="1384" cy="27653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14989" y="5706080"/>
            <a:ext cx="0" cy="27210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82178" y="4708113"/>
            <a:ext cx="1631" cy="24394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5527051" y="5020755"/>
            <a:ext cx="125085" cy="14094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97965" y="5706080"/>
            <a:ext cx="0" cy="2470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2523809" y="5396504"/>
            <a:ext cx="743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Who was Guru </a:t>
            </a:r>
            <a:r>
              <a:rPr lang="en-GB" sz="600" dirty="0" err="1" smtClean="0"/>
              <a:t>Gobind</a:t>
            </a:r>
            <a:r>
              <a:rPr lang="en-GB" sz="600" dirty="0" smtClean="0"/>
              <a:t> Singh?</a:t>
            </a:r>
            <a:endParaRPr lang="en-GB" sz="600" dirty="0"/>
          </a:p>
        </p:txBody>
      </p:sp>
      <p:sp>
        <p:nvSpPr>
          <p:cNvPr id="153" name="TextBox 152"/>
          <p:cNvSpPr txBox="1"/>
          <p:nvPr/>
        </p:nvSpPr>
        <p:spPr>
          <a:xfrm>
            <a:off x="3071541" y="5421498"/>
            <a:ext cx="745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/>
              <a:t>What do symbols in Sikhism mean?</a:t>
            </a:r>
            <a:endParaRPr lang="en-GB" sz="600" b="1" dirty="0"/>
          </a:p>
        </p:txBody>
      </p:sp>
      <p:sp>
        <p:nvSpPr>
          <p:cNvPr id="154" name="TextBox 153"/>
          <p:cNvSpPr txBox="1"/>
          <p:nvPr/>
        </p:nvSpPr>
        <p:spPr>
          <a:xfrm>
            <a:off x="5467247" y="4722099"/>
            <a:ext cx="802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happens in the </a:t>
            </a:r>
            <a:r>
              <a:rPr lang="en-GB" sz="600" dirty="0" err="1" smtClean="0"/>
              <a:t>Gurdwara</a:t>
            </a:r>
            <a:r>
              <a:rPr lang="en-GB" sz="600" dirty="0"/>
              <a:t>?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2560241" y="4433352"/>
            <a:ext cx="692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Why is life unfair?</a:t>
            </a:r>
            <a:endParaRPr lang="en-GB" sz="600" dirty="0"/>
          </a:p>
        </p:txBody>
      </p:sp>
      <p:sp>
        <p:nvSpPr>
          <p:cNvPr id="157" name="TextBox 156"/>
          <p:cNvSpPr txBox="1"/>
          <p:nvPr/>
        </p:nvSpPr>
        <p:spPr>
          <a:xfrm>
            <a:off x="2019711" y="5401764"/>
            <a:ext cx="691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Who was Guru Nanak?</a:t>
            </a:r>
            <a:endParaRPr lang="en-GB" sz="600" dirty="0"/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60601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91563" y="666702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60138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63945" y="671296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31669" y="668334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65" name="TextBox 164"/>
          <p:cNvSpPr txBox="1"/>
          <p:nvPr/>
        </p:nvSpPr>
        <p:spPr>
          <a:xfrm>
            <a:off x="2491727" y="6353345"/>
            <a:ext cx="636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Why is the</a:t>
            </a:r>
          </a:p>
          <a:p>
            <a:r>
              <a:rPr lang="en-GB" sz="600" dirty="0" smtClean="0"/>
              <a:t> temple important? </a:t>
            </a:r>
            <a:endParaRPr lang="en-GB" sz="600" dirty="0"/>
          </a:p>
        </p:txBody>
      </p:sp>
      <p:sp>
        <p:nvSpPr>
          <p:cNvPr id="166" name="TextBox 165"/>
          <p:cNvSpPr txBox="1"/>
          <p:nvPr/>
        </p:nvSpPr>
        <p:spPr>
          <a:xfrm>
            <a:off x="3032726" y="6334443"/>
            <a:ext cx="648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the Eightfold Path?</a:t>
            </a:r>
            <a:endParaRPr lang="en-GB" sz="600" dirty="0"/>
          </a:p>
        </p:txBody>
      </p:sp>
      <p:sp>
        <p:nvSpPr>
          <p:cNvPr id="167" name="TextBox 166"/>
          <p:cNvSpPr txBox="1"/>
          <p:nvPr/>
        </p:nvSpPr>
        <p:spPr>
          <a:xfrm>
            <a:off x="3583711" y="6398717"/>
            <a:ext cx="9509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are the Four Noble Truths?</a:t>
            </a:r>
            <a:endParaRPr lang="en-GB" sz="600" dirty="0"/>
          </a:p>
        </p:txBody>
      </p:sp>
      <p:sp>
        <p:nvSpPr>
          <p:cNvPr id="168" name="TextBox 167"/>
          <p:cNvSpPr txBox="1"/>
          <p:nvPr/>
        </p:nvSpPr>
        <p:spPr>
          <a:xfrm>
            <a:off x="4361890" y="6475448"/>
            <a:ext cx="890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Who was Siddhartha?</a:t>
            </a:r>
          </a:p>
          <a:p>
            <a:endParaRPr lang="en-GB" sz="600" dirty="0"/>
          </a:p>
        </p:txBody>
      </p:sp>
      <p:sp>
        <p:nvSpPr>
          <p:cNvPr id="169" name="TextBox 168"/>
          <p:cNvSpPr txBox="1"/>
          <p:nvPr/>
        </p:nvSpPr>
        <p:spPr>
          <a:xfrm>
            <a:off x="1705949" y="6345673"/>
            <a:ext cx="645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/>
              <a:t>What does the Buddha represent?</a:t>
            </a:r>
            <a:endParaRPr lang="en-GB" sz="600" b="1" dirty="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41785" y="7723143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56792" y="769185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06413" y="7664051"/>
            <a:ext cx="1174" cy="26294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3555" y="769185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85950" y="7632648"/>
            <a:ext cx="5613" cy="2877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2080097" y="7449341"/>
            <a:ext cx="8168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God or Gods?</a:t>
            </a:r>
            <a:endParaRPr lang="en-GB" sz="600" dirty="0"/>
          </a:p>
        </p:txBody>
      </p:sp>
      <p:sp>
        <p:nvSpPr>
          <p:cNvPr id="177" name="TextBox 176"/>
          <p:cNvSpPr txBox="1"/>
          <p:nvPr/>
        </p:nvSpPr>
        <p:spPr>
          <a:xfrm>
            <a:off x="2687845" y="7337594"/>
            <a:ext cx="770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How do Hindus worship?</a:t>
            </a:r>
            <a:endParaRPr lang="en-GB" sz="600" dirty="0"/>
          </a:p>
        </p:txBody>
      </p:sp>
      <p:sp>
        <p:nvSpPr>
          <p:cNvPr id="178" name="TextBox 177"/>
          <p:cNvSpPr txBox="1"/>
          <p:nvPr/>
        </p:nvSpPr>
        <p:spPr>
          <a:xfrm>
            <a:off x="3316423" y="7414856"/>
            <a:ext cx="8938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puja?</a:t>
            </a:r>
            <a:endParaRPr lang="en-GB" sz="600" dirty="0"/>
          </a:p>
        </p:txBody>
      </p: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80" name="TextBox 179"/>
          <p:cNvSpPr txBox="1"/>
          <p:nvPr/>
        </p:nvSpPr>
        <p:spPr>
          <a:xfrm>
            <a:off x="4120886" y="7345965"/>
            <a:ext cx="68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/>
              <a:t>Why is Diwali important?</a:t>
            </a:r>
            <a:endParaRPr lang="en-GB" sz="600" b="1" dirty="0"/>
          </a:p>
        </p:txBody>
      </p:sp>
      <p:sp>
        <p:nvSpPr>
          <p:cNvPr id="181" name="TextBox 180"/>
          <p:cNvSpPr txBox="1"/>
          <p:nvPr/>
        </p:nvSpPr>
        <p:spPr>
          <a:xfrm>
            <a:off x="1253523" y="7361260"/>
            <a:ext cx="537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are the main beliefs in Hinduism?</a:t>
            </a:r>
            <a:endParaRPr lang="en-GB" sz="600" dirty="0"/>
          </a:p>
        </p:txBody>
      </p:sp>
      <p:sp>
        <p:nvSpPr>
          <p:cNvPr id="183" name="Rectangle 182"/>
          <p:cNvSpPr/>
          <p:nvPr/>
        </p:nvSpPr>
        <p:spPr>
          <a:xfrm>
            <a:off x="74942" y="8779460"/>
            <a:ext cx="1061760" cy="8090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TOPIC 1: What are the basic beliefs in Hinduism?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1587241" y="3410192"/>
            <a:ext cx="898202" cy="88774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TOPIC 5: What are people worth?</a:t>
            </a:r>
          </a:p>
          <a:p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423606" y="3386053"/>
            <a:ext cx="7302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are unequal rights?</a:t>
            </a:r>
            <a:endParaRPr lang="en-GB" sz="600" dirty="0"/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5208680" y="4758414"/>
            <a:ext cx="59350" cy="28905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5011369" y="4470035"/>
            <a:ext cx="802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the Guru </a:t>
            </a:r>
            <a:r>
              <a:rPr lang="en-GB" sz="600" dirty="0" err="1" smtClean="0"/>
              <a:t>Granth</a:t>
            </a:r>
            <a:r>
              <a:rPr lang="en-GB" sz="600" dirty="0" smtClean="0"/>
              <a:t> Sahib?</a:t>
            </a:r>
            <a:endParaRPr lang="en-GB" sz="600" dirty="0"/>
          </a:p>
        </p:txBody>
      </p:sp>
      <p:sp>
        <p:nvSpPr>
          <p:cNvPr id="107" name="TextBox 106"/>
          <p:cNvSpPr txBox="1"/>
          <p:nvPr/>
        </p:nvSpPr>
        <p:spPr>
          <a:xfrm>
            <a:off x="926356" y="3701886"/>
            <a:ext cx="65741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a soul?</a:t>
            </a:r>
            <a:endParaRPr lang="en-GB" sz="600" dirty="0"/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34047" y="471489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56525" y="371368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5035273" y="3393540"/>
            <a:ext cx="7302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What’s wrong with our world?  </a:t>
            </a:r>
            <a:endParaRPr lang="en-GB" sz="600" dirty="0"/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11404" y="275100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13142" y="276968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3032726" y="2414043"/>
            <a:ext cx="532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happened on 9.11?</a:t>
            </a:r>
            <a:endParaRPr lang="en-GB" sz="600" dirty="0"/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85901" y="276565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84816" y="277612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4023096" y="2405102"/>
            <a:ext cx="732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does a terrorist look like?</a:t>
            </a:r>
            <a:endParaRPr lang="en-GB" sz="600" dirty="0"/>
          </a:p>
        </p:txBody>
      </p:sp>
      <p:sp>
        <p:nvSpPr>
          <p:cNvPr id="141" name="TextBox 140"/>
          <p:cNvSpPr txBox="1"/>
          <p:nvPr/>
        </p:nvSpPr>
        <p:spPr>
          <a:xfrm>
            <a:off x="3451765" y="2384467"/>
            <a:ext cx="66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Why do people become terrorist?</a:t>
            </a:r>
            <a:endParaRPr lang="en-GB" sz="600" dirty="0"/>
          </a:p>
        </p:txBody>
      </p:sp>
      <p:sp>
        <p:nvSpPr>
          <p:cNvPr id="145" name="TextBox 144"/>
          <p:cNvSpPr txBox="1"/>
          <p:nvPr/>
        </p:nvSpPr>
        <p:spPr>
          <a:xfrm>
            <a:off x="2390632" y="2440325"/>
            <a:ext cx="8259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are conspiracy theories 9.11?</a:t>
            </a:r>
            <a:endParaRPr lang="en-GB" sz="600" dirty="0"/>
          </a:p>
        </p:txBody>
      </p: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635928" y="277269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1359163" y="2384467"/>
            <a:ext cx="588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/>
              <a:t>What’s happened in the UK?  </a:t>
            </a:r>
            <a:endParaRPr lang="en-GB" sz="600" b="1" dirty="0"/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51467" y="274882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1799858" y="2384467"/>
            <a:ext cx="773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How did the world changed after 9.11?</a:t>
            </a:r>
            <a:endParaRPr lang="en-GB" sz="600" dirty="0"/>
          </a:p>
        </p:txBody>
      </p:sp>
      <p:sp>
        <p:nvSpPr>
          <p:cNvPr id="182" name="Rectangle 181"/>
          <p:cNvSpPr/>
          <p:nvPr/>
        </p:nvSpPr>
        <p:spPr>
          <a:xfrm>
            <a:off x="5738472" y="7491189"/>
            <a:ext cx="947391" cy="100643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TOPIC 2: What are the basic beliefs in Buddhism?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80913" y="5396504"/>
            <a:ext cx="947391" cy="100643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TOPIC </a:t>
            </a:r>
            <a:r>
              <a:rPr lang="en-GB" sz="1200" b="1" dirty="0">
                <a:solidFill>
                  <a:schemeClr val="tx1"/>
                </a:solidFill>
              </a:rPr>
              <a:t>3</a:t>
            </a:r>
            <a:r>
              <a:rPr lang="en-GB" sz="1200" b="1" dirty="0" smtClean="0">
                <a:solidFill>
                  <a:schemeClr val="tx1"/>
                </a:solidFill>
              </a:rPr>
              <a:t>: What are the basic beliefs in Sikhism?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3967090" y="4452709"/>
            <a:ext cx="1069213" cy="73475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TOPIC 4: Have our views changed?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5871357" y="1642407"/>
            <a:ext cx="898202" cy="102160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TOPIC </a:t>
            </a:r>
            <a:r>
              <a:rPr lang="en-GB" sz="1200" b="1" dirty="0">
                <a:solidFill>
                  <a:schemeClr val="tx1"/>
                </a:solidFill>
              </a:rPr>
              <a:t>6</a:t>
            </a:r>
            <a:r>
              <a:rPr lang="en-GB" sz="1200" b="1" dirty="0" smtClean="0">
                <a:solidFill>
                  <a:schemeClr val="tx1"/>
                </a:solidFill>
              </a:rPr>
              <a:t>: How has terrorism changed our world?</a:t>
            </a:r>
          </a:p>
          <a:p>
            <a:endParaRPr lang="en-GB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1672</TotalTime>
  <Words>303</Words>
  <Application>Microsoft Office PowerPoint</Application>
  <PresentationFormat>A4 Paper (210x297 mm)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Ruth Metcalfe</cp:lastModifiedBy>
  <cp:revision>62</cp:revision>
  <dcterms:created xsi:type="dcterms:W3CDTF">2019-07-02T10:31:49Z</dcterms:created>
  <dcterms:modified xsi:type="dcterms:W3CDTF">2022-03-02T22:49:25Z</dcterms:modified>
</cp:coreProperties>
</file>