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3E7C8-DFFD-4ED2-F3D5-AD11A5786937}" v="89" dt="2020-04-13T09:27:44.825"/>
    <p1510:client id="{1D85F977-6E4A-0058-621A-6440FE99EC9B}" v="198" dt="2020-06-18T08:32:17.568"/>
    <p1510:client id="{2E36CB1B-F091-653C-710B-8A33C7D21C51}" v="9" dt="2022-02-28T16:30:17.625"/>
    <p1510:client id="{49B062E6-7835-4780-4744-42FC7B9C62A6}" v="83" dt="2020-06-17T13:43:10.078"/>
    <p1510:client id="{6FD05E5B-B153-DDEB-A3D1-E1DFE131442D}" v="2" dt="2020-04-17T10:38:41.133"/>
    <p1510:client id="{73629753-5901-52DA-BE71-76872A957B8E}" v="6" dt="2020-06-21T09:34:15.234"/>
    <p1510:client id="{A89D61A4-B5E2-DDB5-D833-DB7B5D50C08B}" v="128" dt="2022-02-28T16:17:27.967"/>
    <p1510:client id="{B44F08CA-5A9B-A573-27E2-BD7E6FCD8AB3}" v="16" dt="2021-06-03T08:20:44.348"/>
    <p1510:client id="{C863DA8B-2868-3690-12D3-B5C270CBD7AC}" v="57" dt="2020-06-18T09:45:2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1350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4942" y="2943599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4258804" y="888852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499099" y="9441074"/>
            <a:ext cx="245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Remind yourself about our ethos and what it looks like in practice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438551" y="8426861"/>
            <a:ext cx="108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Keep up the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3924404" y="7573762"/>
            <a:ext cx="1421065" cy="62481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Investigating how we prove the theory of continental drift with a practical experiment.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462741" y="6514658"/>
            <a:ext cx="1213162" cy="7195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End of Topic Assessment. Including questions from previous topics 50 marks including 3 for 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4695518" y="5653551"/>
            <a:ext cx="1156328" cy="75833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cs typeface="Calibri"/>
              </a:rPr>
              <a:t>Mid-term assessment on development 25 marks including 3 for </a:t>
            </a:r>
            <a:r>
              <a:rPr lang="en-GB" sz="800" b="1" dirty="0" err="1">
                <a:solidFill>
                  <a:schemeClr val="tx1"/>
                </a:solidFill>
                <a:cs typeface="Calibri"/>
              </a:rPr>
              <a:t>SPaG</a:t>
            </a:r>
            <a:r>
              <a:rPr lang="en-GB" sz="800" b="1" dirty="0">
                <a:solidFill>
                  <a:schemeClr val="tx1"/>
                </a:solidFill>
                <a:cs typeface="Calibri"/>
              </a:rPr>
              <a:t>. </a:t>
            </a:r>
          </a:p>
        </p:txBody>
      </p:sp>
      <p:sp>
        <p:nvSpPr>
          <p:cNvPr id="302" name="Oval 301"/>
          <p:cNvSpPr/>
          <p:nvPr/>
        </p:nvSpPr>
        <p:spPr>
          <a:xfrm>
            <a:off x="1083895" y="361532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408902" y="303943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1856641" y="1880583"/>
            <a:ext cx="1879859" cy="5466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Assessment: End of Year Test including previous learning from year 7 and 8.  50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 marks including 3 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en-GB" sz="800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 sz="800" dirty="0">
              <a:ea typeface="+mn-lt"/>
              <a:cs typeface="+mn-lt"/>
            </a:endParaRPr>
          </a:p>
          <a:p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12751" y="127103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485932" y="1555947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827672" y="2413142"/>
            <a:ext cx="634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Visit to the Lake District &amp; Fieldwork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028606" y="2432063"/>
            <a:ext cx="730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Analysis of Fieldwork 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19668" y="3362552"/>
            <a:ext cx="692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Location of Glaciers.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507236" y="3424147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Formation of Glaciers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288708" y="3451435"/>
            <a:ext cx="628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Glacial Budget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150395" y="2376701"/>
            <a:ext cx="73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Case Study Glaciation- The Lake district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369666" y="2491268"/>
            <a:ext cx="837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Fieldwork Preparation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08993" y="3389191"/>
            <a:ext cx="590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Ice age introduction. 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5608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9973" y="4396105"/>
            <a:ext cx="65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End of term Assessment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602114" y="4438408"/>
            <a:ext cx="814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Demographic Transition Model 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988535" y="4522716"/>
            <a:ext cx="6574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Trading Game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471310" y="4361583"/>
            <a:ext cx="747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are some countries underdeveloped? 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587725" y="4508224"/>
            <a:ext cx="8554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Reflection lesson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169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647184" y="5382009"/>
            <a:ext cx="743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Development indicators. 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257901" y="5330749"/>
            <a:ext cx="47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Ghana – Grace’s story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312884" y="5414348"/>
            <a:ext cx="538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Borrowing and Debt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058329" y="4402092"/>
            <a:ext cx="692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Population Pyramids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151659" y="5313620"/>
            <a:ext cx="69107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/>
              <a:t>What is </a:t>
            </a:r>
            <a:r>
              <a:rPr lang="en-GB" sz="600"/>
              <a:t>Development? Job Sectors </a:t>
            </a:r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403612" y="6354640"/>
            <a:ext cx="7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Case study – LIC Cashmere Pakistan Earthquake 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096891" y="6339162"/>
            <a:ext cx="78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Earthquakes and how we measure them.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708891" y="6379195"/>
            <a:ext cx="950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Case Study – Volcanic eruption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495701" y="6563569"/>
            <a:ext cx="890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Volcanoes 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670135" y="6348461"/>
            <a:ext cx="64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Case study – HIC  L’Aquila Italy 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53989" y="7762409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5521" y="77214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00962" y="77059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0924" y="770630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07013" y="77113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727260" y="7477748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Structure of the Earth,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216535" y="7362303"/>
            <a:ext cx="77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Plate tectonics – convection currents,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714826" y="7511748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Plate boundaries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332285" y="7329377"/>
            <a:ext cx="1080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Plate margins – PEEL paragraph.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215513" y="7516354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Pangea Jigsaw. 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4942" y="8915140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 Restless Earth – Plate Tectonics.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-7072" y="533119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Development.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1592468" y="4937721"/>
            <a:ext cx="1797698" cy="43657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End of Topic Assessment. Including questions from previous topics. 50 marks including 3 for </a:t>
            </a:r>
            <a:r>
              <a:rPr lang="en-GB" sz="800" b="1" dirty="0" err="1">
                <a:solidFill>
                  <a:schemeClr val="tx1"/>
                </a:solidFill>
              </a:rPr>
              <a:t>SPaG</a:t>
            </a:r>
            <a:r>
              <a:rPr lang="en-GB" sz="800" b="1" dirty="0">
                <a:solidFill>
                  <a:schemeClr val="tx1"/>
                </a:solidFill>
              </a:rPr>
              <a:t>.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37267" y="3125468"/>
            <a:ext cx="985417" cy="13827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</a:t>
            </a:r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The Power of Ice - Glaciation and Fieldwork In The Lake District. 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783445" y="5375957"/>
            <a:ext cx="6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Development choice.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741793" y="8412006"/>
            <a:ext cx="1570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Remind yourself of the high expectations for learning and </a:t>
            </a:r>
            <a:r>
              <a:rPr lang="en-US" sz="800" dirty="0" err="1"/>
              <a:t>behaviour</a:t>
            </a:r>
            <a:r>
              <a:rPr lang="en-US" sz="800" dirty="0"/>
              <a:t> in geography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5141C4A-B798-4C81-8216-AF09338133ED}"/>
              </a:ext>
            </a:extLst>
          </p:cNvPr>
          <p:cNvSpPr/>
          <p:nvPr/>
        </p:nvSpPr>
        <p:spPr>
          <a:xfrm>
            <a:off x="4714568" y="3836407"/>
            <a:ext cx="1134492" cy="61579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Mid-term assessment on glaciation  25 marks including 3 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. </a:t>
            </a:r>
            <a:r>
              <a:rPr lang="en-GB" sz="800" b="1" dirty="0">
                <a:solidFill>
                  <a:schemeClr val="tx1"/>
                </a:solidFill>
              </a:rPr>
              <a:t> 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B2C420-0248-42C8-BB7E-1DB9A6A87A0A}">
  <ds:schemaRefs>
    <ds:schemaRef ds:uri="http://schemas.microsoft.com/office/2006/metadata/properties"/>
    <ds:schemaRef ds:uri="http://schemas.microsoft.com/office/infopath/2007/PartnerControls"/>
    <ds:schemaRef ds:uri="2ae8b9b8-deb7-4e47-ba09-cc2898df0d8c"/>
  </ds:schemaRefs>
</ds:datastoreItem>
</file>

<file path=customXml/itemProps2.xml><?xml version="1.0" encoding="utf-8"?>
<ds:datastoreItem xmlns:ds="http://schemas.openxmlformats.org/officeDocument/2006/customXml" ds:itemID="{73AA9980-6CA0-481B-84B2-0ECDF17CAA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63EF6B-7B02-4594-94B6-1B0193FFCD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</TotalTime>
  <Words>400</Words>
  <Application>Microsoft Office PowerPoint</Application>
  <PresentationFormat>A4 Paper (210x297 mm)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255</cp:revision>
  <dcterms:created xsi:type="dcterms:W3CDTF">2019-07-02T10:31:49Z</dcterms:created>
  <dcterms:modified xsi:type="dcterms:W3CDTF">2022-02-28T16:49:08Z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