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710" y="-19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ke Gregson" userId="f527fa61-8798-4fc4-9cdf-8cbe631d03a2" providerId="ADAL" clId="{28F4B7B0-8B09-4018-BC8A-6FE39388C589}"/>
    <pc:docChg chg="custSel modSld">
      <pc:chgData name="Luke Gregson" userId="f527fa61-8798-4fc4-9cdf-8cbe631d03a2" providerId="ADAL" clId="{28F4B7B0-8B09-4018-BC8A-6FE39388C589}" dt="2026-03-13T07:42:15.504" v="3" actId="478"/>
      <pc:docMkLst>
        <pc:docMk/>
      </pc:docMkLst>
      <pc:sldChg chg="delSp modSp mod">
        <pc:chgData name="Luke Gregson" userId="f527fa61-8798-4fc4-9cdf-8cbe631d03a2" providerId="ADAL" clId="{28F4B7B0-8B09-4018-BC8A-6FE39388C589}" dt="2026-03-13T07:42:15.504" v="3" actId="478"/>
        <pc:sldMkLst>
          <pc:docMk/>
          <pc:sldMk cId="2983352342" sldId="256"/>
        </pc:sldMkLst>
        <pc:spChg chg="del">
          <ac:chgData name="Luke Gregson" userId="f527fa61-8798-4fc4-9cdf-8cbe631d03a2" providerId="ADAL" clId="{28F4B7B0-8B09-4018-BC8A-6FE39388C589}" dt="2026-03-13T07:42:12.413" v="0" actId="478"/>
          <ac:spMkLst>
            <pc:docMk/>
            <pc:sldMk cId="2983352342" sldId="256"/>
            <ac:spMk id="339" creationId="{C4A79582-07C9-724E-B8B3-9661E7D84670}"/>
          </ac:spMkLst>
        </pc:spChg>
        <pc:spChg chg="del">
          <ac:chgData name="Luke Gregson" userId="f527fa61-8798-4fc4-9cdf-8cbe631d03a2" providerId="ADAL" clId="{28F4B7B0-8B09-4018-BC8A-6FE39388C589}" dt="2026-03-13T07:42:13.796" v="1" actId="478"/>
          <ac:spMkLst>
            <pc:docMk/>
            <pc:sldMk cId="2983352342" sldId="256"/>
            <ac:spMk id="340" creationId="{C4A79582-07C9-724E-B8B3-9661E7D84670}"/>
          </ac:spMkLst>
        </pc:spChg>
        <pc:spChg chg="del mod">
          <ac:chgData name="Luke Gregson" userId="f527fa61-8798-4fc4-9cdf-8cbe631d03a2" providerId="ADAL" clId="{28F4B7B0-8B09-4018-BC8A-6FE39388C589}" dt="2026-03-13T07:42:15.504" v="3" actId="478"/>
          <ac:spMkLst>
            <pc:docMk/>
            <pc:sldMk cId="2983352342" sldId="256"/>
            <ac:spMk id="341" creationId="{C4A79582-07C9-724E-B8B3-9661E7D8467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Waltograph UI" panose="03080602000000000000" pitchFamily="66" charset="0"/>
              </a:rPr>
              <a:t>The BHS Learning Journey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-63964" y="2977325"/>
            <a:ext cx="7026299" cy="6377580"/>
            <a:chOff x="-168299" y="2984929"/>
            <a:chExt cx="7026299" cy="6377580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68299" y="3938833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307975" y="5951732"/>
              <a:ext cx="2471320" cy="1469979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15071" y="2984929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672702" y="877945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Start of year 8 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3806413" y="9418542"/>
            <a:ext cx="1497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Refresh on ethos and what it looks like in practice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3028451" y="8454110"/>
            <a:ext cx="1901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 re-embed an enthusiasm and thirst for learning</a:t>
            </a:r>
          </a:p>
        </p:txBody>
      </p:sp>
      <p:sp>
        <p:nvSpPr>
          <p:cNvPr id="262" name="Oval 261"/>
          <p:cNvSpPr/>
          <p:nvPr/>
        </p:nvSpPr>
        <p:spPr>
          <a:xfrm>
            <a:off x="921806" y="828571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Autumn Term 1</a:t>
            </a:r>
          </a:p>
        </p:txBody>
      </p:sp>
      <p:sp>
        <p:nvSpPr>
          <p:cNvPr id="273" name="Oval 272"/>
          <p:cNvSpPr/>
          <p:nvPr/>
        </p:nvSpPr>
        <p:spPr>
          <a:xfrm>
            <a:off x="4752342" y="668791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Autumn Term 2</a:t>
            </a:r>
          </a:p>
        </p:txBody>
      </p:sp>
      <p:sp>
        <p:nvSpPr>
          <p:cNvPr id="296" name="Oval 295"/>
          <p:cNvSpPr/>
          <p:nvPr/>
        </p:nvSpPr>
        <p:spPr>
          <a:xfrm>
            <a:off x="1145648" y="552816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Spring Term 1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360974" y="6612418"/>
            <a:ext cx="908362" cy="49096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 -Google forms Binary assessment </a:t>
            </a:r>
          </a:p>
        </p:txBody>
      </p:sp>
      <p:sp>
        <p:nvSpPr>
          <p:cNvPr id="299" name="Oval 298"/>
          <p:cNvSpPr/>
          <p:nvPr/>
        </p:nvSpPr>
        <p:spPr>
          <a:xfrm>
            <a:off x="4770536" y="4792456"/>
            <a:ext cx="1185298" cy="821430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Spring Term 2</a:t>
            </a:r>
          </a:p>
        </p:txBody>
      </p:sp>
      <p:sp>
        <p:nvSpPr>
          <p:cNvPr id="302" name="Oval 301"/>
          <p:cNvSpPr/>
          <p:nvPr/>
        </p:nvSpPr>
        <p:spPr>
          <a:xfrm>
            <a:off x="1013900" y="3595968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Summer Term 1</a:t>
            </a: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60" y="1596755"/>
            <a:ext cx="5591175" cy="1800225"/>
          </a:xfrm>
          <a:prstGeom prst="rect">
            <a:avLst/>
          </a:prstGeom>
        </p:spPr>
      </p:pic>
      <p:sp>
        <p:nvSpPr>
          <p:cNvPr id="304" name="Oval 303"/>
          <p:cNvSpPr/>
          <p:nvPr/>
        </p:nvSpPr>
        <p:spPr>
          <a:xfrm>
            <a:off x="216716" y="254311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8 Preparation</a:t>
            </a:r>
          </a:p>
        </p:txBody>
      </p:sp>
      <p:sp>
        <p:nvSpPr>
          <p:cNvPr id="303" name="Oval 302"/>
          <p:cNvSpPr/>
          <p:nvPr/>
        </p:nvSpPr>
        <p:spPr>
          <a:xfrm>
            <a:off x="4759181" y="249598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Summer Term 2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5177701" y="840759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5048839" y="938954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Year 9 this way!</a:t>
            </a:r>
          </a:p>
        </p:txBody>
      </p:sp>
      <p:sp>
        <p:nvSpPr>
          <p:cNvPr id="336" name="Oval 335"/>
          <p:cNvSpPr/>
          <p:nvPr/>
        </p:nvSpPr>
        <p:spPr>
          <a:xfrm>
            <a:off x="3976378" y="134577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Assessment</a:t>
            </a:r>
          </a:p>
        </p:txBody>
      </p: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122023" y="275721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849247" y="2767410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3471310" y="2480809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19" name="TextBox 118"/>
          <p:cNvSpPr txBox="1"/>
          <p:nvPr/>
        </p:nvSpPr>
        <p:spPr>
          <a:xfrm>
            <a:off x="3911947" y="2488531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20" name="TextBox 119"/>
          <p:cNvSpPr txBox="1"/>
          <p:nvPr/>
        </p:nvSpPr>
        <p:spPr>
          <a:xfrm>
            <a:off x="4452590" y="2490308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310200" y="371920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68387" y="3738968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792273" y="278494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583187" y="370909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872761" y="374328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441056" y="278070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2664187" y="3388407"/>
            <a:ext cx="783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What are the different types of animation?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3496349" y="3385798"/>
            <a:ext cx="775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How do the different types of animation work? 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4260946" y="3346514"/>
            <a:ext cx="945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How do I create my own animation using stop motion software?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2008993" y="3389191"/>
            <a:ext cx="83373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What is animation?</a:t>
            </a:r>
          </a:p>
        </p:txBody>
      </p: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060601" y="670408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491563" y="666702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223683" y="6792894"/>
            <a:ext cx="237052" cy="109304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763789" y="670408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031669" y="6683348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/>
          <p:cNvSpPr txBox="1"/>
          <p:nvPr/>
        </p:nvSpPr>
        <p:spPr>
          <a:xfrm>
            <a:off x="2254012" y="6402104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83" name="Rectangle 182"/>
          <p:cNvSpPr/>
          <p:nvPr/>
        </p:nvSpPr>
        <p:spPr>
          <a:xfrm>
            <a:off x="74941" y="8915140"/>
            <a:ext cx="1222081" cy="95620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TOPIC 1: Python Programming 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34650" y="5709609"/>
            <a:ext cx="1095882" cy="74228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3:HTML Programming 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24697" y="3553885"/>
            <a:ext cx="1115787" cy="808832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5: Animation 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4619406" y="7781341"/>
            <a:ext cx="908362" cy="49096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 – Google forms python assessment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5688103" y="7093635"/>
            <a:ext cx="1095882" cy="74228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2: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Data Representation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5363185" y="5734961"/>
            <a:ext cx="908362" cy="49096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 – final project website 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5693034" y="4405893"/>
            <a:ext cx="1161686" cy="900551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4: Creative Project – Pre-production Planning </a:t>
            </a: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745016" y="4460511"/>
            <a:ext cx="908362" cy="49096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 – Production folder including final project 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5459280" y="3489649"/>
            <a:ext cx="908362" cy="49096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 – Final stop motion video 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5672702" y="1799805"/>
            <a:ext cx="1115787" cy="808832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6: Animals United Project </a:t>
            </a: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486791" y="2120809"/>
            <a:ext cx="891092" cy="47541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 – Production folder including final project 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2349287" y="6347000"/>
            <a:ext cx="92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How are images represented in a computer ?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3068387" y="6406471"/>
            <a:ext cx="718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What is Boolean logic and how does it work? 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3583078" y="6340965"/>
            <a:ext cx="9509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How do I add two binary numbers together? 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4487590" y="6347000"/>
            <a:ext cx="890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What is binary and how to I convert from binary to decimal?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1670135" y="6348461"/>
            <a:ext cx="645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How is sound represented in a computer?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2547697" y="2382274"/>
            <a:ext cx="783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Can I use animation skills to create an advert? 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3331460" y="2373665"/>
            <a:ext cx="889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What are wireframe diagrams and navigation diagrams ?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4069479" y="2392519"/>
            <a:ext cx="945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Create a detailed success criteria based on a client brief ?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1751163" y="2416937"/>
            <a:ext cx="833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What skills do I need to create an interactive kiosk?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421C9FF-CD4B-F916-FAE2-EF38A7A83BC3}"/>
              </a:ext>
            </a:extLst>
          </p:cNvPr>
          <p:cNvCxnSpPr>
            <a:cxnSpLocks/>
          </p:cNvCxnSpPr>
          <p:nvPr/>
        </p:nvCxnSpPr>
        <p:spPr>
          <a:xfrm flipV="1">
            <a:off x="1545609" y="774046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A42BF53-69C5-20F2-A316-C95910579E0C}"/>
              </a:ext>
            </a:extLst>
          </p:cNvPr>
          <p:cNvCxnSpPr>
            <a:cxnSpLocks/>
          </p:cNvCxnSpPr>
          <p:nvPr/>
        </p:nvCxnSpPr>
        <p:spPr>
          <a:xfrm flipV="1">
            <a:off x="3976571" y="770340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5319E39-61A9-150B-19A2-DC54BD39AC1A}"/>
              </a:ext>
            </a:extLst>
          </p:cNvPr>
          <p:cNvCxnSpPr>
            <a:cxnSpLocks/>
          </p:cNvCxnSpPr>
          <p:nvPr/>
        </p:nvCxnSpPr>
        <p:spPr>
          <a:xfrm flipV="1">
            <a:off x="2504979" y="7754782"/>
            <a:ext cx="134265" cy="272899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0E08871-923B-CCFC-6599-4307CC1677C0}"/>
              </a:ext>
            </a:extLst>
          </p:cNvPr>
          <p:cNvCxnSpPr>
            <a:cxnSpLocks/>
          </p:cNvCxnSpPr>
          <p:nvPr/>
        </p:nvCxnSpPr>
        <p:spPr>
          <a:xfrm flipV="1">
            <a:off x="2248797" y="774046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761CBC-FEF0-4B17-0EB1-68DE21689A3B}"/>
              </a:ext>
            </a:extLst>
          </p:cNvPr>
          <p:cNvCxnSpPr>
            <a:cxnSpLocks/>
          </p:cNvCxnSpPr>
          <p:nvPr/>
        </p:nvCxnSpPr>
        <p:spPr>
          <a:xfrm flipV="1">
            <a:off x="3516677" y="7719728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7DCD70B-94BA-03D0-553E-7C8C3AB00249}"/>
              </a:ext>
            </a:extLst>
          </p:cNvPr>
          <p:cNvSpPr txBox="1"/>
          <p:nvPr/>
        </p:nvSpPr>
        <p:spPr>
          <a:xfrm>
            <a:off x="1739020" y="7438484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FFA4AF-6B9E-132D-14A3-18C7A57649A4}"/>
              </a:ext>
            </a:extLst>
          </p:cNvPr>
          <p:cNvSpPr txBox="1"/>
          <p:nvPr/>
        </p:nvSpPr>
        <p:spPr>
          <a:xfrm>
            <a:off x="1756243" y="7473338"/>
            <a:ext cx="1188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What is meant by </a:t>
            </a:r>
          </a:p>
          <a:p>
            <a:r>
              <a:rPr lang="en-GB" sz="600" dirty="0"/>
              <a:t>selection 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2D816E-05FA-47C1-56D6-3DCF263C8815}"/>
              </a:ext>
            </a:extLst>
          </p:cNvPr>
          <p:cNvSpPr txBox="1"/>
          <p:nvPr/>
        </p:nvSpPr>
        <p:spPr>
          <a:xfrm>
            <a:off x="2436253" y="7437850"/>
            <a:ext cx="698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How to write an input /Output statement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363CEE-2161-BF85-1901-AC963087D6DC}"/>
              </a:ext>
            </a:extLst>
          </p:cNvPr>
          <p:cNvSpPr txBox="1"/>
          <p:nvPr/>
        </p:nvSpPr>
        <p:spPr>
          <a:xfrm>
            <a:off x="3068086" y="7377345"/>
            <a:ext cx="950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What are the different data types that can be used 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6CFDD8-4F23-97B2-0349-0D4E85B9B3DB}"/>
              </a:ext>
            </a:extLst>
          </p:cNvPr>
          <p:cNvSpPr txBox="1"/>
          <p:nvPr/>
        </p:nvSpPr>
        <p:spPr>
          <a:xfrm>
            <a:off x="3936369" y="7427172"/>
            <a:ext cx="890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What are different programming concepts?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2B5D28-4FAA-A216-AD82-72DDAB6A0F41}"/>
              </a:ext>
            </a:extLst>
          </p:cNvPr>
          <p:cNvSpPr txBox="1"/>
          <p:nvPr/>
        </p:nvSpPr>
        <p:spPr>
          <a:xfrm>
            <a:off x="1062404" y="7508192"/>
            <a:ext cx="7328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What is meant by iteration?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670D273-383C-D39D-F83A-8C7AD6A707BF}"/>
              </a:ext>
            </a:extLst>
          </p:cNvPr>
          <p:cNvCxnSpPr>
            <a:cxnSpLocks/>
          </p:cNvCxnSpPr>
          <p:nvPr/>
        </p:nvCxnSpPr>
        <p:spPr>
          <a:xfrm flipV="1">
            <a:off x="2590399" y="5868894"/>
            <a:ext cx="46735" cy="100284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E4DF14B-8BF5-53E2-8DB7-925C24280632}"/>
              </a:ext>
            </a:extLst>
          </p:cNvPr>
          <p:cNvCxnSpPr>
            <a:cxnSpLocks/>
          </p:cNvCxnSpPr>
          <p:nvPr/>
        </p:nvCxnSpPr>
        <p:spPr>
          <a:xfrm flipV="1">
            <a:off x="3317623" y="5775592"/>
            <a:ext cx="86568" cy="20377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DCA9E69-CBF4-B626-16C1-C932DD825693}"/>
              </a:ext>
            </a:extLst>
          </p:cNvPr>
          <p:cNvSpPr txBox="1"/>
          <p:nvPr/>
        </p:nvSpPr>
        <p:spPr>
          <a:xfrm>
            <a:off x="3024928" y="5443835"/>
            <a:ext cx="9036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How do I use lists in HTML?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9D59319-B529-32A5-90FE-31E1D5106E21}"/>
              </a:ext>
            </a:extLst>
          </p:cNvPr>
          <p:cNvSpPr txBox="1"/>
          <p:nvPr/>
        </p:nvSpPr>
        <p:spPr>
          <a:xfrm>
            <a:off x="3939686" y="5466400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64CBE05-FD6D-8394-F99F-251617E0B3DF}"/>
              </a:ext>
            </a:extLst>
          </p:cNvPr>
          <p:cNvSpPr txBox="1"/>
          <p:nvPr/>
        </p:nvSpPr>
        <p:spPr>
          <a:xfrm>
            <a:off x="4380323" y="5474122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C38527D-81ED-702D-3FF7-EB3D65C1168F}"/>
              </a:ext>
            </a:extLst>
          </p:cNvPr>
          <p:cNvSpPr txBox="1"/>
          <p:nvPr/>
        </p:nvSpPr>
        <p:spPr>
          <a:xfrm>
            <a:off x="2294645" y="5368163"/>
            <a:ext cx="7302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What is HTML and the basic tags needed to set out a website 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5B00C2F-F8C2-C47E-8357-3426119F7778}"/>
              </a:ext>
            </a:extLst>
          </p:cNvPr>
          <p:cNvCxnSpPr>
            <a:cxnSpLocks/>
          </p:cNvCxnSpPr>
          <p:nvPr/>
        </p:nvCxnSpPr>
        <p:spPr>
          <a:xfrm flipV="1">
            <a:off x="3901475" y="5705193"/>
            <a:ext cx="10472" cy="29369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639DE22-B232-EFC9-17ED-7DB3EE66BDB5}"/>
              </a:ext>
            </a:extLst>
          </p:cNvPr>
          <p:cNvCxnSpPr>
            <a:cxnSpLocks/>
          </p:cNvCxnSpPr>
          <p:nvPr/>
        </p:nvCxnSpPr>
        <p:spPr>
          <a:xfrm flipV="1">
            <a:off x="4385563" y="5836451"/>
            <a:ext cx="141493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69691091-CFBE-7FE1-D5BF-7DCCE670E75A}"/>
              </a:ext>
            </a:extLst>
          </p:cNvPr>
          <p:cNvSpPr txBox="1"/>
          <p:nvPr/>
        </p:nvSpPr>
        <p:spPr>
          <a:xfrm>
            <a:off x="4361283" y="5480659"/>
            <a:ext cx="800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How can I style my website with different colours 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B016631-765C-EE32-0997-798C44E9DF32}"/>
              </a:ext>
            </a:extLst>
          </p:cNvPr>
          <p:cNvSpPr txBox="1"/>
          <p:nvPr/>
        </p:nvSpPr>
        <p:spPr>
          <a:xfrm>
            <a:off x="3583228" y="5383722"/>
            <a:ext cx="9580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/>
              <a:t>How do I put images onto a website?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7421637-D6FE-6537-7B1B-474E1F637BBD}"/>
              </a:ext>
            </a:extLst>
          </p:cNvPr>
          <p:cNvCxnSpPr>
            <a:cxnSpLocks/>
          </p:cNvCxnSpPr>
          <p:nvPr/>
        </p:nvCxnSpPr>
        <p:spPr>
          <a:xfrm flipV="1">
            <a:off x="2210466" y="4813324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02769FC-44D7-76A5-B5B7-0E78FF60D4BA}"/>
              </a:ext>
            </a:extLst>
          </p:cNvPr>
          <p:cNvCxnSpPr>
            <a:cxnSpLocks/>
          </p:cNvCxnSpPr>
          <p:nvPr/>
        </p:nvCxnSpPr>
        <p:spPr>
          <a:xfrm flipV="1">
            <a:off x="2852888" y="482643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C4E1C16-14FB-3CD1-19E7-7DD8A7C0DC1F}"/>
              </a:ext>
            </a:extLst>
          </p:cNvPr>
          <p:cNvCxnSpPr>
            <a:cxnSpLocks/>
          </p:cNvCxnSpPr>
          <p:nvPr/>
        </p:nvCxnSpPr>
        <p:spPr>
          <a:xfrm flipV="1">
            <a:off x="4483453" y="4803211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F3072E6-A97A-2237-0299-C9BAB3B1BAE6}"/>
              </a:ext>
            </a:extLst>
          </p:cNvPr>
          <p:cNvCxnSpPr>
            <a:cxnSpLocks/>
          </p:cNvCxnSpPr>
          <p:nvPr/>
        </p:nvCxnSpPr>
        <p:spPr>
          <a:xfrm flipV="1">
            <a:off x="3773027" y="4837402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DD8A27DD-5F79-37E4-3F5B-2C284BCE44E4}"/>
              </a:ext>
            </a:extLst>
          </p:cNvPr>
          <p:cNvSpPr txBox="1"/>
          <p:nvPr/>
        </p:nvSpPr>
        <p:spPr>
          <a:xfrm>
            <a:off x="4271816" y="4443478"/>
            <a:ext cx="1165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What is a client and client brief ?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42C8F7B-E896-1686-60C8-BB4AB7B77F91}"/>
              </a:ext>
            </a:extLst>
          </p:cNvPr>
          <p:cNvSpPr txBox="1"/>
          <p:nvPr/>
        </p:nvSpPr>
        <p:spPr>
          <a:xfrm>
            <a:off x="3200326" y="4382082"/>
            <a:ext cx="116563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What is a target audience and how does this affect digital graphics?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8735365-270E-8A55-4A13-4F0A3A111EE0}"/>
              </a:ext>
            </a:extLst>
          </p:cNvPr>
          <p:cNvSpPr txBox="1"/>
          <p:nvPr/>
        </p:nvSpPr>
        <p:spPr>
          <a:xfrm>
            <a:off x="2547106" y="4402171"/>
            <a:ext cx="78864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What Is a mood board and how to create one?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3801395-397A-C15C-6947-4E31069D0876}"/>
              </a:ext>
            </a:extLst>
          </p:cNvPr>
          <p:cNvSpPr txBox="1"/>
          <p:nvPr/>
        </p:nvSpPr>
        <p:spPr>
          <a:xfrm>
            <a:off x="1712245" y="4422930"/>
            <a:ext cx="86510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How do I use specialist software to create a logo?</a:t>
            </a:r>
          </a:p>
        </p:txBody>
      </p:sp>
    </p:spTree>
    <p:extLst>
      <p:ext uri="{BB962C8B-B14F-4D97-AF65-F5344CB8AC3E}">
        <p14:creationId xmlns:p14="http://schemas.microsoft.com/office/powerpoint/2010/main" val="2983352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882</TotalTime>
  <Words>381</Words>
  <Application>Microsoft Office PowerPoint</Application>
  <PresentationFormat>A4 Paper (210x297 mm)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Waltograph UI</vt:lpstr>
      <vt:lpstr>Office Theme</vt:lpstr>
      <vt:lpstr>The BHS Learning Journey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Luke Gregson</cp:lastModifiedBy>
  <cp:revision>53</cp:revision>
  <dcterms:created xsi:type="dcterms:W3CDTF">2019-07-02T10:31:49Z</dcterms:created>
  <dcterms:modified xsi:type="dcterms:W3CDTF">2026-03-13T07:42:19Z</dcterms:modified>
</cp:coreProperties>
</file>