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70FB57-9638-B654-0B08-B7A688C64FD0}" v="104" dt="2021-07-13T14:54:11.554"/>
    <p1510:client id="{F1866B18-0F08-DA67-8282-4CCCDC899412}" v="2" dt="2020-07-02T09:00:05.5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593" autoAdjust="0"/>
    <p:restoredTop sz="94660"/>
  </p:normalViewPr>
  <p:slideViewPr>
    <p:cSldViewPr snapToGrid="0">
      <p:cViewPr>
        <p:scale>
          <a:sx n="150" d="100"/>
          <a:sy n="150" d="100"/>
        </p:scale>
        <p:origin x="61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e Di_Michele" userId="S::cdi_michel@burnleyhigh.com::505a3c99-2022-4c9d-8bd0-d428db09ddeb" providerId="AD" clId="Web-{BD70FB57-9638-B654-0B08-B7A688C64FD0}"/>
    <pc:docChg chg="modSld">
      <pc:chgData name="Clare Di_Michele" userId="S::cdi_michel@burnleyhigh.com::505a3c99-2022-4c9d-8bd0-d428db09ddeb" providerId="AD" clId="Web-{BD70FB57-9638-B654-0B08-B7A688C64FD0}" dt="2021-07-13T14:54:11.554" v="97" actId="1076"/>
      <pc:docMkLst>
        <pc:docMk/>
      </pc:docMkLst>
      <pc:sldChg chg="addSp delSp modSp">
        <pc:chgData name="Clare Di_Michele" userId="S::cdi_michel@burnleyhigh.com::505a3c99-2022-4c9d-8bd0-d428db09ddeb" providerId="AD" clId="Web-{BD70FB57-9638-B654-0B08-B7A688C64FD0}" dt="2021-07-13T14:54:11.554" v="97" actId="1076"/>
        <pc:sldMkLst>
          <pc:docMk/>
          <pc:sldMk cId="2983352342" sldId="256"/>
        </pc:sldMkLst>
        <pc:spChg chg="add mod">
          <ac:chgData name="Clare Di_Michele" userId="S::cdi_michel@burnleyhigh.com::505a3c99-2022-4c9d-8bd0-d428db09ddeb" providerId="AD" clId="Web-{BD70FB57-9638-B654-0B08-B7A688C64FD0}" dt="2021-07-13T14:47:47.672" v="32" actId="1076"/>
          <ac:spMkLst>
            <pc:docMk/>
            <pc:sldMk cId="2983352342" sldId="256"/>
            <ac:spMk id="97" creationId="{67ABEDB2-80BD-46E2-8757-822111908619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47:40.828" v="30" actId="1076"/>
          <ac:spMkLst>
            <pc:docMk/>
            <pc:sldMk cId="2983352342" sldId="256"/>
            <ac:spMk id="113" creationId="{00000000-0000-0000-0000-000000000000}"/>
          </ac:spMkLst>
        </pc:spChg>
        <pc:spChg chg="del">
          <ac:chgData name="Clare Di_Michele" userId="S::cdi_michel@burnleyhigh.com::505a3c99-2022-4c9d-8bd0-d428db09ddeb" providerId="AD" clId="Web-{BD70FB57-9638-B654-0B08-B7A688C64FD0}" dt="2021-07-13T14:46:09.010" v="16"/>
          <ac:spMkLst>
            <pc:docMk/>
            <pc:sldMk cId="2983352342" sldId="256"/>
            <ac:spMk id="114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38.974" v="94" actId="1076"/>
          <ac:spMkLst>
            <pc:docMk/>
            <pc:sldMk cId="2983352342" sldId="256"/>
            <ac:spMk id="115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35.927" v="93" actId="1076"/>
          <ac:spMkLst>
            <pc:docMk/>
            <pc:sldMk cId="2983352342" sldId="256"/>
            <ac:spMk id="116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48:59.301" v="41" actId="20577"/>
          <ac:spMkLst>
            <pc:docMk/>
            <pc:sldMk cId="2983352342" sldId="256"/>
            <ac:spMk id="123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48:25.205" v="34" actId="1076"/>
          <ac:spMkLst>
            <pc:docMk/>
            <pc:sldMk cId="2983352342" sldId="256"/>
            <ac:spMk id="124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30.020" v="92" actId="1076"/>
          <ac:spMkLst>
            <pc:docMk/>
            <pc:sldMk cId="2983352342" sldId="256"/>
            <ac:spMk id="125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26.848" v="91" actId="1076"/>
          <ac:spMkLst>
            <pc:docMk/>
            <pc:sldMk cId="2983352342" sldId="256"/>
            <ac:spMk id="126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4:08.663" v="96" actId="1076"/>
          <ac:spMkLst>
            <pc:docMk/>
            <pc:sldMk cId="2983352342" sldId="256"/>
            <ac:spMk id="128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4:11.554" v="97" actId="1076"/>
          <ac:spMkLst>
            <pc:docMk/>
            <pc:sldMk cId="2983352342" sldId="256"/>
            <ac:spMk id="132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10.269" v="86" actId="20577"/>
          <ac:spMkLst>
            <pc:docMk/>
            <pc:sldMk cId="2983352342" sldId="256"/>
            <ac:spMk id="300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45:12.897" v="15" actId="20577"/>
          <ac:spMkLst>
            <pc:docMk/>
            <pc:sldMk cId="2983352342" sldId="256"/>
            <ac:spMk id="301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1:04.027" v="49" actId="20577"/>
          <ac:spMkLst>
            <pc:docMk/>
            <pc:sldMk cId="2983352342" sldId="256"/>
            <ac:spMk id="321" creationId="{00000000-0000-0000-0000-000000000000}"/>
          </ac:spMkLst>
        </pc:spChg>
        <pc:cxnChg chg="mod">
          <ac:chgData name="Clare Di_Michele" userId="S::cdi_michel@burnleyhigh.com::505a3c99-2022-4c9d-8bd0-d428db09ddeb" providerId="AD" clId="Web-{BD70FB57-9638-B654-0B08-B7A688C64FD0}" dt="2021-07-13T14:48:29.424" v="35" actId="1076"/>
          <ac:cxnSpMkLst>
            <pc:docMk/>
            <pc:sldMk cId="2983352342" sldId="256"/>
            <ac:cxnSpMk id="316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BD70FB57-9638-B654-0B08-B7A688C64FD0}" dt="2021-07-13T14:47:02.122" v="24" actId="14100"/>
          <ac:cxnSpMkLst>
            <pc:docMk/>
            <pc:sldMk cId="2983352342" sldId="256"/>
            <ac:cxnSpMk id="318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BD70FB57-9638-B654-0B08-B7A688C64FD0}" dt="2021-07-13T14:46:43.371" v="21" actId="1076"/>
          <ac:cxnSpMkLst>
            <pc:docMk/>
            <pc:sldMk cId="2983352342" sldId="256"/>
            <ac:cxnSpMk id="324" creationId="{12ABD505-175E-A541-AEFE-152268C0ADBA}"/>
          </ac:cxnSpMkLst>
        </pc:cxnChg>
      </pc:sldChg>
    </pc:docChg>
  </pc:docChgLst>
  <pc:docChgLst>
    <pc:chgData name="Clare Di_Michele" userId="S::cdi_michel@burnleyhigh.com::505a3c99-2022-4c9d-8bd0-d428db09ddeb" providerId="AD" clId="Web-{F1866B18-0F08-DA67-8282-4CCCDC899412}"/>
    <pc:docChg chg="modSld">
      <pc:chgData name="Clare Di_Michele" userId="S::cdi_michel@burnleyhigh.com::505a3c99-2022-4c9d-8bd0-d428db09ddeb" providerId="AD" clId="Web-{F1866B18-0F08-DA67-8282-4CCCDC899412}" dt="2020-07-02T09:00:05.575" v="1" actId="1076"/>
      <pc:docMkLst>
        <pc:docMk/>
      </pc:docMkLst>
      <pc:sldChg chg="modSp">
        <pc:chgData name="Clare Di_Michele" userId="S::cdi_michel@burnleyhigh.com::505a3c99-2022-4c9d-8bd0-d428db09ddeb" providerId="AD" clId="Web-{F1866B18-0F08-DA67-8282-4CCCDC899412}" dt="2020-07-02T09:00:05.575" v="1" actId="1076"/>
        <pc:sldMkLst>
          <pc:docMk/>
          <pc:sldMk cId="2983352342" sldId="256"/>
        </pc:sldMkLst>
        <pc:spChg chg="mod">
          <ac:chgData name="Clare Di_Michele" userId="S::cdi_michel@burnleyhigh.com::505a3c99-2022-4c9d-8bd0-d428db09ddeb" providerId="AD" clId="Web-{F1866B18-0F08-DA67-8282-4CCCDC899412}" dt="2020-07-02T08:57:06.043" v="0" actId="1076"/>
          <ac:spMkLst>
            <pc:docMk/>
            <pc:sldMk cId="2983352342" sldId="256"/>
            <ac:spMk id="248" creationId="{00000000-0000-0000-0000-000000000000}"/>
          </ac:spMkLst>
        </pc:spChg>
        <pc:grpChg chg="mod">
          <ac:chgData name="Clare Di_Michele" userId="S::cdi_michel@burnleyhigh.com::505a3c99-2022-4c9d-8bd0-d428db09ddeb" providerId="AD" clId="Web-{F1866B18-0F08-DA67-8282-4CCCDC899412}" dt="2020-07-02T09:00:05.575" v="1" actId="1076"/>
          <ac:grpSpMkLst>
            <pc:docMk/>
            <pc:sldMk cId="2983352342" sldId="256"/>
            <ac:grpSpMk id="255" creationId="{00000000-0000-0000-0000-00000000000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2115004" y="-149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-2943" y="2966943"/>
            <a:ext cx="6576051" cy="6422063"/>
            <a:chOff x="112031" y="2963131"/>
            <a:chExt cx="6726368" cy="6422063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288374" y="6938848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2031" y="3928844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3360" y="2963131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Start of Year 8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Autumn Term 1</a:t>
            </a:r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582660" y="7711116"/>
            <a:ext cx="11190" cy="32798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79" idx="2"/>
          </p:cNvCxnSpPr>
          <p:nvPr/>
        </p:nvCxnSpPr>
        <p:spPr>
          <a:xfrm flipV="1">
            <a:off x="2200130" y="7726558"/>
            <a:ext cx="1" cy="21903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897086" y="7726558"/>
            <a:ext cx="129" cy="21903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0105" y="7697936"/>
            <a:ext cx="8215" cy="24689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308070" y="7697936"/>
            <a:ext cx="144" cy="26327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14791" y="7961213"/>
            <a:ext cx="907015" cy="91123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1)Photosynthesis</a:t>
            </a:r>
          </a:p>
          <a:p>
            <a:r>
              <a:rPr lang="en-GB" sz="800" dirty="0">
                <a:solidFill>
                  <a:schemeClr val="tx1"/>
                </a:solidFill>
              </a:rPr>
              <a:t>2) Separation techniques 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b="1" dirty="0">
                <a:solidFill>
                  <a:schemeClr val="tx1"/>
                </a:solidFill>
              </a:rPr>
              <a:t>Date</a:t>
            </a:r>
            <a:r>
              <a:rPr lang="en-GB" sz="800" dirty="0">
                <a:solidFill>
                  <a:schemeClr val="tx1"/>
                </a:solidFill>
              </a:rPr>
              <a:t>: Sep-Oct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14246" y="8881705"/>
            <a:ext cx="900077" cy="91456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Identifying the separation method based on the </a:t>
            </a:r>
            <a:r>
              <a:rPr lang="en-GB" sz="800" dirty="0" smtClean="0">
                <a:solidFill>
                  <a:schemeClr val="tx1"/>
                </a:solidFill>
              </a:rPr>
              <a:t>substance.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6022699" y="7610864"/>
            <a:ext cx="835301" cy="10878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Calculating the number of sub atomic particles</a:t>
            </a:r>
            <a:r>
              <a:rPr lang="en-GB" sz="800" dirty="0">
                <a:solidFill>
                  <a:schemeClr val="tx1"/>
                </a:solidFill>
              </a:rPr>
              <a:t> </a:t>
            </a:r>
            <a:r>
              <a:rPr lang="en-GB" sz="800" dirty="0" smtClean="0">
                <a:solidFill>
                  <a:schemeClr val="tx1"/>
                </a:solidFill>
              </a:rPr>
              <a:t>in an element.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6022699" y="6540159"/>
            <a:ext cx="835301" cy="107070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1) Energy</a:t>
            </a:r>
          </a:p>
          <a:p>
            <a:r>
              <a:rPr lang="en-GB" sz="800" dirty="0">
                <a:solidFill>
                  <a:schemeClr val="tx1"/>
                </a:solidFill>
              </a:rPr>
              <a:t>2)Periodic table</a:t>
            </a:r>
          </a:p>
          <a:p>
            <a:r>
              <a:rPr lang="en-GB" sz="800" dirty="0">
                <a:solidFill>
                  <a:schemeClr val="tx1"/>
                </a:solidFill>
              </a:rPr>
              <a:t>+ Reactions of metals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b="1" dirty="0">
                <a:solidFill>
                  <a:schemeClr val="tx1"/>
                </a:solidFill>
              </a:rPr>
              <a:t>Date</a:t>
            </a:r>
            <a:r>
              <a:rPr lang="en-GB" sz="800" dirty="0">
                <a:solidFill>
                  <a:schemeClr val="tx1"/>
                </a:solidFill>
              </a:rPr>
              <a:t>: Nov-Dec</a:t>
            </a: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17254" y="6625145"/>
            <a:ext cx="11250" cy="31989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64777" y="5687105"/>
            <a:ext cx="0" cy="2449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42953" y="6769368"/>
            <a:ext cx="12928" cy="15470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701083" y="6658976"/>
            <a:ext cx="3273" cy="27857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86" idx="2"/>
          </p:cNvCxnSpPr>
          <p:nvPr/>
        </p:nvCxnSpPr>
        <p:spPr>
          <a:xfrm flipH="1" flipV="1">
            <a:off x="3398437" y="6641803"/>
            <a:ext cx="10232" cy="34445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15373" y="6626547"/>
            <a:ext cx="0" cy="31100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Spring Term 1</a:t>
            </a:r>
          </a:p>
        </p:txBody>
      </p:sp>
      <p:sp>
        <p:nvSpPr>
          <p:cNvPr id="297" name="Rectangle 296"/>
          <p:cNvSpPr/>
          <p:nvPr/>
        </p:nvSpPr>
        <p:spPr>
          <a:xfrm>
            <a:off x="-723" y="6695115"/>
            <a:ext cx="858465" cy="93547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The difference between a series and parallel circuit.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-2032" y="5828779"/>
            <a:ext cx="859773" cy="86456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1)Electricity 2)Inheritance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b="1" dirty="0">
                <a:solidFill>
                  <a:schemeClr val="tx1"/>
                </a:solidFill>
              </a:rPr>
              <a:t>Date</a:t>
            </a:r>
            <a:r>
              <a:rPr lang="en-GB" sz="800" dirty="0">
                <a:solidFill>
                  <a:schemeClr val="tx1"/>
                </a:solidFill>
              </a:rPr>
              <a:t>: Jan - Feb</a:t>
            </a: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Spring Term 2</a:t>
            </a:r>
          </a:p>
        </p:txBody>
      </p:sp>
      <p:sp>
        <p:nvSpPr>
          <p:cNvPr id="300" name="Rectangle 299"/>
          <p:cNvSpPr/>
          <p:nvPr/>
        </p:nvSpPr>
        <p:spPr>
          <a:xfrm>
            <a:off x="6019433" y="5075784"/>
            <a:ext cx="835301" cy="113868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 </a:t>
            </a:r>
            <a:r>
              <a:rPr lang="en-GB" sz="800" dirty="0" smtClean="0">
                <a:solidFill>
                  <a:schemeClr val="tx1"/>
                </a:solidFill>
              </a:rPr>
              <a:t>How a vaccine leads to immunity.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6036453" y="4318292"/>
            <a:ext cx="818281" cy="7653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1) Earth’s Resources</a:t>
            </a:r>
          </a:p>
          <a:p>
            <a:r>
              <a:rPr lang="en-GB" sz="800" dirty="0">
                <a:solidFill>
                  <a:schemeClr val="tx1"/>
                </a:solidFill>
              </a:rPr>
              <a:t>2)Microbes and Disease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r>
              <a:rPr lang="en-GB" sz="800" b="1" dirty="0">
                <a:solidFill>
                  <a:schemeClr val="tx1"/>
                </a:solidFill>
              </a:rPr>
              <a:t>Date</a:t>
            </a:r>
            <a:r>
              <a:rPr lang="en-GB" sz="800" dirty="0">
                <a:solidFill>
                  <a:schemeClr val="tx1"/>
                </a:solidFill>
              </a:rPr>
              <a:t>: Mar-Apr</a:t>
            </a:r>
          </a:p>
        </p:txBody>
      </p:sp>
      <p:sp>
        <p:nvSpPr>
          <p:cNvPr id="302" name="Oval 301"/>
          <p:cNvSpPr/>
          <p:nvPr/>
        </p:nvSpPr>
        <p:spPr>
          <a:xfrm>
            <a:off x="881581" y="367822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8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9 this way!</a:t>
            </a:r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107" idx="2"/>
          </p:cNvCxnSpPr>
          <p:nvPr/>
        </p:nvCxnSpPr>
        <p:spPr>
          <a:xfrm flipH="1" flipV="1">
            <a:off x="3386088" y="5672357"/>
            <a:ext cx="6905" cy="29575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34437" y="5687105"/>
            <a:ext cx="337" cy="25849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617254" y="5751873"/>
            <a:ext cx="6561" cy="17225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28148" y="5687105"/>
            <a:ext cx="15707" cy="25810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91184" y="4602984"/>
            <a:ext cx="2111" cy="32516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124" idx="2"/>
          </p:cNvCxnSpPr>
          <p:nvPr/>
        </p:nvCxnSpPr>
        <p:spPr>
          <a:xfrm flipH="1" flipV="1">
            <a:off x="2769892" y="4700443"/>
            <a:ext cx="11434" cy="26626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58216" y="4665992"/>
            <a:ext cx="866" cy="31152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380701" y="4629250"/>
            <a:ext cx="8471" cy="33281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0593" y="4643119"/>
            <a:ext cx="0" cy="36496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Rectangle 319"/>
          <p:cNvSpPr/>
          <p:nvPr/>
        </p:nvSpPr>
        <p:spPr>
          <a:xfrm>
            <a:off x="-2942" y="4303108"/>
            <a:ext cx="849847" cy="97117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 </a:t>
            </a:r>
            <a:r>
              <a:rPr lang="en-GB" sz="800" dirty="0" smtClean="0">
                <a:solidFill>
                  <a:schemeClr val="tx1"/>
                </a:solidFill>
              </a:rPr>
              <a:t>The difference between conduction, convection and radiation. </a:t>
            </a:r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21" name="Rectangle 320"/>
          <p:cNvSpPr/>
          <p:nvPr/>
        </p:nvSpPr>
        <p:spPr>
          <a:xfrm>
            <a:off x="-2942" y="3496308"/>
            <a:ext cx="860684" cy="79431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1) Heating + Cooling</a:t>
            </a:r>
          </a:p>
          <a:p>
            <a:r>
              <a:rPr lang="en-GB" sz="800" dirty="0">
                <a:solidFill>
                  <a:schemeClr val="tx1"/>
                </a:solidFill>
              </a:rPr>
              <a:t>2) Magnetism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b="1" dirty="0">
                <a:solidFill>
                  <a:schemeClr val="tx1"/>
                </a:solidFill>
              </a:rPr>
              <a:t>Date</a:t>
            </a:r>
            <a:r>
              <a:rPr lang="en-GB" sz="800" dirty="0">
                <a:solidFill>
                  <a:schemeClr val="tx1"/>
                </a:solidFill>
              </a:rPr>
              <a:t>: Apr-May</a:t>
            </a: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14101" y="3632908"/>
            <a:ext cx="8121" cy="30506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94849" y="3749529"/>
            <a:ext cx="1152" cy="1782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72669" y="3654111"/>
            <a:ext cx="1410" cy="2736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126" idx="2"/>
          </p:cNvCxnSpPr>
          <p:nvPr/>
        </p:nvCxnSpPr>
        <p:spPr>
          <a:xfrm flipH="1" flipV="1">
            <a:off x="4231692" y="3720653"/>
            <a:ext cx="6769" cy="21792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950228" y="3635441"/>
            <a:ext cx="10586" cy="29790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6055069" y="1950113"/>
            <a:ext cx="792330" cy="86305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1)Speed, Density + Pressure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b="1" dirty="0" smtClean="0">
                <a:solidFill>
                  <a:schemeClr val="tx1"/>
                </a:solidFill>
              </a:rPr>
              <a:t>Date</a:t>
            </a:r>
            <a:r>
              <a:rPr lang="en-GB" sz="800" b="1" dirty="0">
                <a:solidFill>
                  <a:schemeClr val="tx1"/>
                </a:solidFill>
              </a:rPr>
              <a:t>: </a:t>
            </a:r>
            <a:r>
              <a:rPr lang="en-GB" sz="800" dirty="0">
                <a:solidFill>
                  <a:schemeClr val="tx1"/>
                </a:solidFill>
              </a:rPr>
              <a:t>Jun-Jul</a:t>
            </a:r>
          </a:p>
        </p:txBody>
      </p:sp>
      <p:sp>
        <p:nvSpPr>
          <p:cNvPr id="329" name="Rectangle 328"/>
          <p:cNvSpPr/>
          <p:nvPr/>
        </p:nvSpPr>
        <p:spPr>
          <a:xfrm>
            <a:off x="6062474" y="2825295"/>
            <a:ext cx="787013" cy="93795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Calculating speed using an equation. 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66879" y="2735214"/>
            <a:ext cx="1" cy="26707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29559" y="2718642"/>
            <a:ext cx="7769" cy="27214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137517" y="2735214"/>
            <a:ext cx="8689" cy="2397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75985" y="2650752"/>
            <a:ext cx="10340" cy="33134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74006" y="2699604"/>
            <a:ext cx="0" cy="29592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75844" y="7416604"/>
            <a:ext cx="633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the tissues in a leaf?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590997" y="7377648"/>
            <a:ext cx="808809" cy="381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can limit the rate of photosynthesis?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799971" y="7357226"/>
            <a:ext cx="800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the function of xylem and phloem?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292255" y="7449559"/>
            <a:ext cx="81477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filtration?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052367" y="7454668"/>
            <a:ext cx="8301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distillation?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4358687" y="6358096"/>
            <a:ext cx="814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kinetic energy?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637350" y="6403442"/>
            <a:ext cx="81477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/>
              <a:t>What is power?</a:t>
            </a:r>
            <a:endParaRPr lang="en-GB" sz="600" dirty="0"/>
          </a:p>
        </p:txBody>
      </p:sp>
      <p:sp>
        <p:nvSpPr>
          <p:cNvPr id="86" name="TextBox 85"/>
          <p:cNvSpPr txBox="1"/>
          <p:nvPr/>
        </p:nvSpPr>
        <p:spPr>
          <a:xfrm>
            <a:off x="2991050" y="6364804"/>
            <a:ext cx="814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Writing word equations</a:t>
            </a:r>
            <a:endParaRPr lang="en-GB" sz="600" dirty="0"/>
          </a:p>
        </p:txBody>
      </p:sp>
      <p:sp>
        <p:nvSpPr>
          <p:cNvPr id="87" name="TextBox 86"/>
          <p:cNvSpPr txBox="1"/>
          <p:nvPr/>
        </p:nvSpPr>
        <p:spPr>
          <a:xfrm>
            <a:off x="3597733" y="5428850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causes extinction?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583936" y="6401429"/>
            <a:ext cx="814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a displacement reaction?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155708" y="5450138"/>
            <a:ext cx="7745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an inherited disease?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2251039" y="6472402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an element?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931454" y="5395358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are organisms adapted?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326310" y="5427316"/>
            <a:ext cx="758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a current and voltage?</a:t>
            </a:r>
          </a:p>
          <a:p>
            <a:endParaRPr lang="en-GB" sz="600" dirty="0"/>
          </a:p>
        </p:txBody>
      </p:sp>
      <p:sp>
        <p:nvSpPr>
          <p:cNvPr id="110" name="TextBox 109"/>
          <p:cNvSpPr txBox="1"/>
          <p:nvPr/>
        </p:nvSpPr>
        <p:spPr>
          <a:xfrm>
            <a:off x="1582660" y="5436470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a conductor and insulator?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471951" y="4441866"/>
            <a:ext cx="104449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are rocks formed?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3781173" y="4388993"/>
            <a:ext cx="8373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the rock cycle?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676802" y="3458183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a magnetic field?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51415" y="3446101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an electromagnet?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527145" y="3442375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</a:t>
            </a:r>
            <a:r>
              <a:rPr lang="en-GB" sz="600" dirty="0" smtClean="0"/>
              <a:t>convection?</a:t>
            </a:r>
            <a:endParaRPr lang="en-GB" sz="600" dirty="0"/>
          </a:p>
        </p:txBody>
      </p:sp>
      <p:sp>
        <p:nvSpPr>
          <p:cNvPr id="123" name="TextBox 122"/>
          <p:cNvSpPr txBox="1"/>
          <p:nvPr/>
        </p:nvSpPr>
        <p:spPr>
          <a:xfrm>
            <a:off x="1564576" y="4474378"/>
            <a:ext cx="909267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How does bacteria reproduce?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2315258" y="4423444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the types of microbes?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3130447" y="3422101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radiation?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3777058" y="3535987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conduction?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3186329" y="2424973"/>
            <a:ext cx="791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gas pressure?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3735023" y="2550584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density?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528742" y="2462577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do you write an effective method?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378368" y="2482080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control variables?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4327040" y="2451087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Draw a distance/time graph</a:t>
            </a:r>
          </a:p>
        </p:txBody>
      </p:sp>
      <p:sp>
        <p:nvSpPr>
          <p:cNvPr id="97" name="TextBox 1">
            <a:extLst>
              <a:ext uri="{FF2B5EF4-FFF2-40B4-BE49-F238E27FC236}">
                <a16:creationId xmlns:a16="http://schemas.microsoft.com/office/drawing/2014/main" id="{67ABEDB2-80BD-46E2-8757-822111908619}"/>
              </a:ext>
            </a:extLst>
          </p:cNvPr>
          <p:cNvSpPr txBox="1"/>
          <p:nvPr/>
        </p:nvSpPr>
        <p:spPr>
          <a:xfrm>
            <a:off x="3051152" y="4372518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600" dirty="0"/>
              <a:t>What is the carbon cycle?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6A75B7971BF042A62C89BC4DD20DC7" ma:contentTypeVersion="11" ma:contentTypeDescription="Create a new document." ma:contentTypeScope="" ma:versionID="27bddff87bfd938ae4633687a67ba04d">
  <xsd:schema xmlns:xsd="http://www.w3.org/2001/XMLSchema" xmlns:xs="http://www.w3.org/2001/XMLSchema" xmlns:p="http://schemas.microsoft.com/office/2006/metadata/properties" xmlns:ns2="6000f9f4-4ba0-4a48-a68f-9cd618ac1877" xmlns:ns3="1ccfb3b9-5c03-4012-82d0-741db3a39192" targetNamespace="http://schemas.microsoft.com/office/2006/metadata/properties" ma:root="true" ma:fieldsID="5100083d0bf5f9711a4b4000a6a5bc3b" ns2:_="" ns3:_="">
    <xsd:import namespace="6000f9f4-4ba0-4a48-a68f-9cd618ac1877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0f9f4-4ba0-4a48-a68f-9cd618ac18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ccfb3b9-5c03-4012-82d0-741db3a39192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7965558-D548-4D37-A407-AFEA0748CF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0f9f4-4ba0-4a48-a68f-9cd618ac1877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10D223-FFFC-4FCA-A734-97B7EB66AD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592B83-FCC4-4266-89EC-17A8E7278EAD}">
  <ds:schemaRefs>
    <ds:schemaRef ds:uri="6000f9f4-4ba0-4a48-a68f-9cd618ac1877"/>
    <ds:schemaRef ds:uri="http://purl.org/dc/dcmitype/"/>
    <ds:schemaRef ds:uri="1ccfb3b9-5c03-4012-82d0-741db3a39192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1153</TotalTime>
  <Words>362</Words>
  <Application>Microsoft Office PowerPoint</Application>
  <PresentationFormat>A4 Paper (210x297 mm)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Asma.Israr</cp:lastModifiedBy>
  <cp:revision>76</cp:revision>
  <dcterms:created xsi:type="dcterms:W3CDTF">2019-07-02T10:31:49Z</dcterms:created>
  <dcterms:modified xsi:type="dcterms:W3CDTF">2022-07-20T20:27:39Z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0x010100AC6A75B7971BF042A62C89BC4DD20DC7</vt:lpwstr>
  </property>
  <property fmtid="{D5CDD505-2E9C-101B-9397-08002B2CF9AE}" pid="3" name="Order">
    <vt:r8>529500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</Properties>
</file>