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0FB57-9638-B654-0B08-B7A688C64FD0}" v="104" dt="2021-07-13T14:54:11.554"/>
    <p1510:client id="{F1866B18-0F08-DA67-8282-4CCCDC899412}" v="2" dt="2020-07-02T09:00:05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40" d="100"/>
          <a:sy n="140" d="100"/>
        </p:scale>
        <p:origin x="582" y="-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Di_Michele" userId="S::cdi_michel@burnleyhigh.com::505a3c99-2022-4c9d-8bd0-d428db09ddeb" providerId="AD" clId="Web-{BD70FB57-9638-B654-0B08-B7A688C64FD0}"/>
    <pc:docChg chg="modSld">
      <pc:chgData name="Clare Di_Michele" userId="S::cdi_michel@burnleyhigh.com::505a3c99-2022-4c9d-8bd0-d428db09ddeb" providerId="AD" clId="Web-{BD70FB57-9638-B654-0B08-B7A688C64FD0}" dt="2021-07-13T14:54:11.554" v="97" actId="1076"/>
      <pc:docMkLst>
        <pc:docMk/>
      </pc:docMkLst>
      <pc:sldChg chg="addSp delSp modSp">
        <pc:chgData name="Clare Di_Michele" userId="S::cdi_michel@burnleyhigh.com::505a3c99-2022-4c9d-8bd0-d428db09ddeb" providerId="AD" clId="Web-{BD70FB57-9638-B654-0B08-B7A688C64FD0}" dt="2021-07-13T14:54:11.554" v="97" actId="1076"/>
        <pc:sldMkLst>
          <pc:docMk/>
          <pc:sldMk cId="2983352342" sldId="256"/>
        </pc:sldMkLst>
        <pc:spChg chg="add mod">
          <ac:chgData name="Clare Di_Michele" userId="S::cdi_michel@burnleyhigh.com::505a3c99-2022-4c9d-8bd0-d428db09ddeb" providerId="AD" clId="Web-{BD70FB57-9638-B654-0B08-B7A688C64FD0}" dt="2021-07-13T14:47:47.672" v="32" actId="1076"/>
          <ac:spMkLst>
            <pc:docMk/>
            <pc:sldMk cId="2983352342" sldId="256"/>
            <ac:spMk id="97" creationId="{67ABEDB2-80BD-46E2-8757-822111908619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7:40.828" v="30" actId="1076"/>
          <ac:spMkLst>
            <pc:docMk/>
            <pc:sldMk cId="2983352342" sldId="256"/>
            <ac:spMk id="113" creationId="{00000000-0000-0000-0000-000000000000}"/>
          </ac:spMkLst>
        </pc:spChg>
        <pc:spChg chg="del">
          <ac:chgData name="Clare Di_Michele" userId="S::cdi_michel@burnleyhigh.com::505a3c99-2022-4c9d-8bd0-d428db09ddeb" providerId="AD" clId="Web-{BD70FB57-9638-B654-0B08-B7A688C64FD0}" dt="2021-07-13T14:46:09.010" v="1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8.974" v="94" actId="1076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5.927" v="93" actId="1076"/>
          <ac:spMkLst>
            <pc:docMk/>
            <pc:sldMk cId="2983352342" sldId="256"/>
            <ac:spMk id="11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59.301" v="41" actId="20577"/>
          <ac:spMkLst>
            <pc:docMk/>
            <pc:sldMk cId="2983352342" sldId="256"/>
            <ac:spMk id="12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25.205" v="34" actId="1076"/>
          <ac:spMkLst>
            <pc:docMk/>
            <pc:sldMk cId="2983352342" sldId="256"/>
            <ac:spMk id="12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0.020" v="92" actId="1076"/>
          <ac:spMkLst>
            <pc:docMk/>
            <pc:sldMk cId="2983352342" sldId="256"/>
            <ac:spMk id="12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26.848" v="91" actId="1076"/>
          <ac:spMkLst>
            <pc:docMk/>
            <pc:sldMk cId="2983352342" sldId="256"/>
            <ac:spMk id="12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08.663" v="96" actId="1076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11.554" v="97" actId="1076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10.269" v="86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5:12.897" v="15" actId="20577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1:04.027" v="49" actId="20577"/>
          <ac:spMkLst>
            <pc:docMk/>
            <pc:sldMk cId="2983352342" sldId="256"/>
            <ac:spMk id="321" creationId="{00000000-0000-0000-0000-000000000000}"/>
          </ac:spMkLst>
        </pc:spChg>
        <pc:cxnChg chg="mod">
          <ac:chgData name="Clare Di_Michele" userId="S::cdi_michel@burnleyhigh.com::505a3c99-2022-4c9d-8bd0-d428db09ddeb" providerId="AD" clId="Web-{BD70FB57-9638-B654-0B08-B7A688C64FD0}" dt="2021-07-13T14:48:29.424" v="35" actId="1076"/>
          <ac:cxnSpMkLst>
            <pc:docMk/>
            <pc:sldMk cId="2983352342" sldId="256"/>
            <ac:cxnSpMk id="316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7:02.122" v="24" actId="14100"/>
          <ac:cxnSpMkLst>
            <pc:docMk/>
            <pc:sldMk cId="2983352342" sldId="256"/>
            <ac:cxnSpMk id="318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6:43.371" v="21" actId="1076"/>
          <ac:cxnSpMkLst>
            <pc:docMk/>
            <pc:sldMk cId="2983352342" sldId="256"/>
            <ac:cxnSpMk id="324" creationId="{12ABD505-175E-A541-AEFE-152268C0ADBA}"/>
          </ac:cxnSpMkLst>
        </pc:cxnChg>
      </pc:sldChg>
    </pc:docChg>
  </pc:docChgLst>
  <pc:docChgLst>
    <pc:chgData name="Clare Di_Michele" userId="S::cdi_michel@burnleyhigh.com::505a3c99-2022-4c9d-8bd0-d428db09ddeb" providerId="AD" clId="Web-{F1866B18-0F08-DA67-8282-4CCCDC899412}"/>
    <pc:docChg chg="modSld">
      <pc:chgData name="Clare Di_Michele" userId="S::cdi_michel@burnleyhigh.com::505a3c99-2022-4c9d-8bd0-d428db09ddeb" providerId="AD" clId="Web-{F1866B18-0F08-DA67-8282-4CCCDC899412}" dt="2020-07-02T09:00:05.575" v="1" actId="1076"/>
      <pc:docMkLst>
        <pc:docMk/>
      </pc:docMkLst>
      <pc:sldChg chg="modSp">
        <pc:chgData name="Clare Di_Michele" userId="S::cdi_michel@burnleyhigh.com::505a3c99-2022-4c9d-8bd0-d428db09ddeb" providerId="AD" clId="Web-{F1866B18-0F08-DA67-8282-4CCCDC899412}" dt="2020-07-02T09:00:05.575" v="1" actId="1076"/>
        <pc:sldMkLst>
          <pc:docMk/>
          <pc:sldMk cId="2983352342" sldId="256"/>
        </pc:sldMkLst>
        <pc:spChg chg="mod">
          <ac:chgData name="Clare Di_Michele" userId="S::cdi_michel@burnleyhigh.com::505a3c99-2022-4c9d-8bd0-d428db09ddeb" providerId="AD" clId="Web-{F1866B18-0F08-DA67-8282-4CCCDC899412}" dt="2020-07-02T08:57:06.043" v="0" actId="1076"/>
          <ac:spMkLst>
            <pc:docMk/>
            <pc:sldMk cId="2983352342" sldId="256"/>
            <ac:spMk id="248" creationId="{00000000-0000-0000-0000-000000000000}"/>
          </ac:spMkLst>
        </pc:spChg>
        <pc:grpChg chg="mod">
          <ac:chgData name="Clare Di_Michele" userId="S::cdi_michel@burnleyhigh.com::505a3c99-2022-4c9d-8bd0-d428db09ddeb" providerId="AD" clId="Web-{F1866B18-0F08-DA67-8282-4CCCDC899412}" dt="2020-07-02T09:00:05.575" v="1" actId="1076"/>
          <ac:grpSpMkLst>
            <pc:docMk/>
            <pc:sldMk cId="2983352342" sldId="256"/>
            <ac:grpSpMk id="255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2115004" y="-149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72083" y="2973242"/>
            <a:ext cx="6576051" cy="6422063"/>
            <a:chOff x="112031" y="2963131"/>
            <a:chExt cx="6726368" cy="6422063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88374" y="6938848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031" y="3928844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3360" y="2963131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</a:t>
            </a:r>
            <a:r>
              <a:rPr lang="en-GB" sz="1200" dirty="0" smtClean="0">
                <a:solidFill>
                  <a:schemeClr val="tx1"/>
                </a:solidFill>
              </a:rPr>
              <a:t>8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551739" y="7836074"/>
            <a:ext cx="16064" cy="3633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78827" y="7732183"/>
            <a:ext cx="1" cy="403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96384" y="7791081"/>
            <a:ext cx="129" cy="2190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200" y="7777379"/>
            <a:ext cx="8215" cy="2468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04683" y="7759116"/>
            <a:ext cx="144" cy="26327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3237" y="7726380"/>
            <a:ext cx="907015" cy="12726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MUSIC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Music genres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Hispanic music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Using superlatives.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Sep-Oct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237" y="8991431"/>
            <a:ext cx="900077" cy="9145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Key knowledge: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I know how to give an opinion of music. 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6022699" y="7610864"/>
            <a:ext cx="835301" cy="10878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I know how to use the present tense and make a comparison.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22699" y="6540159"/>
            <a:ext cx="835301" cy="107070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MUSIC cont. </a:t>
            </a:r>
            <a:endParaRPr lang="en-GB" sz="800" dirty="0">
              <a:solidFill>
                <a:schemeClr val="tx1"/>
              </a:solidFill>
            </a:endParaRP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Comparatives. </a:t>
            </a: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The present tense. </a:t>
            </a:r>
            <a:endParaRPr lang="en-GB" sz="1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Nov-Dec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7254" y="6625145"/>
            <a:ext cx="11250" cy="3198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2927" y="4794019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2953" y="6769368"/>
            <a:ext cx="12928" cy="1547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48873" y="6695430"/>
            <a:ext cx="3273" cy="27857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47629" y="6695115"/>
            <a:ext cx="0" cy="31100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8 Spring </a:t>
            </a:r>
            <a:r>
              <a:rPr lang="en-US" sz="1200" b="1" dirty="0">
                <a:solidFill>
                  <a:schemeClr val="tx1"/>
                </a:solidFill>
              </a:rPr>
              <a:t>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1214" y="6714835"/>
            <a:ext cx="858465" cy="9354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I know how to say what sports I play/do with adverbs of frequency.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-2032" y="5590393"/>
            <a:ext cx="859773" cy="110295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SPORTS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Types of sports.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Using ‘</a:t>
            </a:r>
            <a:r>
              <a:rPr lang="en-GB" sz="700" dirty="0" err="1" smtClean="0">
                <a:solidFill>
                  <a:schemeClr val="tx1"/>
                </a:solidFill>
              </a:rPr>
              <a:t>hacer</a:t>
            </a:r>
            <a:r>
              <a:rPr lang="en-GB" sz="700" dirty="0" smtClean="0">
                <a:solidFill>
                  <a:schemeClr val="tx1"/>
                </a:solidFill>
              </a:rPr>
              <a:t>’ and ‘</a:t>
            </a:r>
            <a:r>
              <a:rPr lang="en-GB" sz="700" dirty="0" err="1" smtClean="0">
                <a:solidFill>
                  <a:schemeClr val="tx1"/>
                </a:solidFill>
              </a:rPr>
              <a:t>jugar</a:t>
            </a:r>
            <a:r>
              <a:rPr lang="en-GB" sz="700" dirty="0" smtClean="0">
                <a:solidFill>
                  <a:schemeClr val="tx1"/>
                </a:solidFill>
              </a:rPr>
              <a:t>’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Adverbs of frequency. 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Jan - Feb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8 </a:t>
            </a:r>
            <a:r>
              <a:rPr lang="en-US" sz="1200" b="1" dirty="0">
                <a:solidFill>
                  <a:schemeClr val="tx1"/>
                </a:solidFill>
              </a:rPr>
              <a:t>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6022699" y="5247396"/>
            <a:ext cx="835301" cy="113868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I know how to say how I spend my free time, where I spend it and who I spend it with.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36453" y="4088945"/>
            <a:ext cx="818281" cy="112428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 </a:t>
            </a:r>
          </a:p>
          <a:p>
            <a:pPr algn="ctr"/>
            <a:r>
              <a:rPr lang="en-GB" sz="600" b="1" dirty="0" smtClean="0">
                <a:solidFill>
                  <a:schemeClr val="tx1"/>
                </a:solidFill>
              </a:rPr>
              <a:t>FREE TIME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600" dirty="0" smtClean="0">
                <a:solidFill>
                  <a:schemeClr val="tx1"/>
                </a:solidFill>
              </a:rPr>
              <a:t>Free time activities.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600" dirty="0" smtClean="0">
                <a:solidFill>
                  <a:schemeClr val="tx1"/>
                </a:solidFill>
              </a:rPr>
              <a:t>Where you spend your free time.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600" dirty="0" smtClean="0">
                <a:solidFill>
                  <a:schemeClr val="tx1"/>
                </a:solidFill>
              </a:rPr>
              <a:t>Who you spend it with.</a:t>
            </a:r>
          </a:p>
          <a:p>
            <a:pPr algn="ctr"/>
            <a:r>
              <a:rPr lang="en-GB" sz="600" b="1" dirty="0" smtClean="0">
                <a:solidFill>
                  <a:schemeClr val="tx1"/>
                </a:solidFill>
              </a:rPr>
              <a:t>Date</a:t>
            </a:r>
            <a:r>
              <a:rPr lang="en-GB" sz="600" dirty="0">
                <a:solidFill>
                  <a:schemeClr val="tx1"/>
                </a:solidFill>
              </a:rPr>
              <a:t>: Mar-Apr</a:t>
            </a: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8 </a:t>
            </a:r>
            <a:r>
              <a:rPr lang="en-US" sz="1200" b="1" dirty="0">
                <a:solidFill>
                  <a:schemeClr val="tx1"/>
                </a:solidFill>
              </a:rPr>
              <a:t>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</a:t>
            </a:r>
            <a:r>
              <a:rPr lang="en-US" sz="1000" b="1" dirty="0" smtClean="0">
                <a:solidFill>
                  <a:schemeClr val="tx1"/>
                </a:solidFill>
              </a:rPr>
              <a:t>8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8 </a:t>
            </a:r>
            <a:r>
              <a:rPr lang="en-US" sz="1200" b="1" dirty="0">
                <a:solidFill>
                  <a:schemeClr val="tx1"/>
                </a:solidFill>
              </a:rPr>
              <a:t>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</a:t>
            </a:r>
            <a:r>
              <a:rPr lang="en-GB" sz="1100" dirty="0"/>
              <a:t>9</a:t>
            </a:r>
            <a:r>
              <a:rPr lang="en-GB" sz="1100" dirty="0" smtClean="0"/>
              <a:t> </a:t>
            </a:r>
            <a:r>
              <a:rPr lang="en-GB" sz="1100" dirty="0"/>
              <a:t>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00893" y="4825140"/>
            <a:ext cx="6906" cy="38809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22587" y="4794019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20243" y="4850951"/>
            <a:ext cx="16159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-2942" y="4303107"/>
            <a:ext cx="849847" cy="126579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I know how to say </a:t>
            </a:r>
            <a:r>
              <a:rPr lang="en-GB" sz="800" dirty="0" smtClean="0">
                <a:solidFill>
                  <a:schemeClr val="tx1"/>
                </a:solidFill>
              </a:rPr>
              <a:t>where I go on holiday, who I go with, how I get there and where I stay. I know how to give my opinion on this.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-2942" y="3270070"/>
            <a:ext cx="860684" cy="102055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HOLIDAYS</a:t>
            </a:r>
            <a:endParaRPr lang="en-GB" sz="700" b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Countries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Modes of transport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Opinions of holidays. </a:t>
            </a:r>
            <a:endParaRPr lang="en-GB" sz="700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Where I stay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Apr-May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4101" y="3632908"/>
            <a:ext cx="8121" cy="3050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94849" y="3749529"/>
            <a:ext cx="1152" cy="1782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2669" y="3654111"/>
            <a:ext cx="1410" cy="2736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3775841"/>
            <a:ext cx="16054" cy="1563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7034" y="3632425"/>
            <a:ext cx="6562" cy="28881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Rectangle 328"/>
          <p:cNvSpPr/>
          <p:nvPr/>
        </p:nvSpPr>
        <p:spPr>
          <a:xfrm>
            <a:off x="6062474" y="2912759"/>
            <a:ext cx="787013" cy="113579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Key knowledge: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I know how </a:t>
            </a:r>
            <a:r>
              <a:rPr lang="en-GB" sz="700" dirty="0" smtClean="0">
                <a:solidFill>
                  <a:schemeClr val="tx1"/>
                </a:solidFill>
              </a:rPr>
              <a:t>to describe a past holiday using the preterite tense and how to describe a dream holiday using the conditional. </a:t>
            </a:r>
            <a:endParaRPr lang="en-GB" sz="7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2735214"/>
            <a:ext cx="1" cy="2670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42556" y="2731026"/>
            <a:ext cx="7769" cy="2721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63923" y="2658558"/>
            <a:ext cx="12061" cy="3235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12418" y="2718515"/>
            <a:ext cx="0" cy="2959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1834" y="7550120"/>
            <a:ext cx="633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Genres.</a:t>
            </a:r>
            <a:endParaRPr lang="en-GB" sz="600" dirty="0"/>
          </a:p>
        </p:txBody>
      </p:sp>
      <p:sp>
        <p:nvSpPr>
          <p:cNvPr id="73" name="TextBox 72"/>
          <p:cNvSpPr txBox="1"/>
          <p:nvPr/>
        </p:nvSpPr>
        <p:spPr>
          <a:xfrm>
            <a:off x="3250983" y="7448239"/>
            <a:ext cx="8088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My favourite singer/band.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2479546" y="7525856"/>
            <a:ext cx="8003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916389" y="7521036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Superlatives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2527472" y="6489349"/>
            <a:ext cx="830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La </a:t>
            </a:r>
            <a:r>
              <a:rPr lang="en-GB" sz="600" dirty="0" err="1" smtClean="0"/>
              <a:t>Voz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1796405" y="4439066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Present tense (-AR verbs)</a:t>
            </a:r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2441751" y="4514023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Places to spend my free time. </a:t>
            </a:r>
            <a:endParaRPr lang="en-GB" sz="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168949" y="4642342"/>
            <a:ext cx="758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Family members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648267" y="4545548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Free time activities</a:t>
            </a:r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712629" y="3439287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Countries</a:t>
            </a:r>
            <a:endParaRPr lang="en-GB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335430" y="3513512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Modes of transport</a:t>
            </a:r>
            <a:endParaRPr lang="en-GB" sz="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696652" y="3577016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 smtClean="0"/>
              <a:t>Accomoodation</a:t>
            </a:r>
            <a:endParaRPr lang="en-GB" sz="600" dirty="0"/>
          </a:p>
        </p:txBody>
      </p:sp>
      <p:sp>
        <p:nvSpPr>
          <p:cNvPr id="126" name="TextBox 125"/>
          <p:cNvSpPr txBox="1"/>
          <p:nvPr/>
        </p:nvSpPr>
        <p:spPr>
          <a:xfrm>
            <a:off x="3150525" y="3478364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Who I travel with</a:t>
            </a:r>
            <a:endParaRPr lang="en-GB" sz="600" dirty="0"/>
          </a:p>
        </p:txBody>
      </p:sp>
      <p:sp>
        <p:nvSpPr>
          <p:cNvPr id="128" name="TextBox 127"/>
          <p:cNvSpPr txBox="1"/>
          <p:nvPr/>
        </p:nvSpPr>
        <p:spPr>
          <a:xfrm>
            <a:off x="3358603" y="2517003"/>
            <a:ext cx="9528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Verbs </a:t>
            </a:r>
            <a:r>
              <a:rPr lang="en-GB" sz="600" dirty="0" err="1" smtClean="0"/>
              <a:t>quedar</a:t>
            </a:r>
            <a:r>
              <a:rPr lang="en-GB" sz="600" dirty="0" smtClean="0"/>
              <a:t>, </a:t>
            </a:r>
            <a:r>
              <a:rPr lang="en-GB" sz="600" dirty="0" err="1" smtClean="0"/>
              <a:t>ir</a:t>
            </a:r>
            <a:r>
              <a:rPr lang="en-GB" sz="600" dirty="0" smtClean="0"/>
              <a:t>, </a:t>
            </a:r>
            <a:r>
              <a:rPr lang="en-GB" sz="600" dirty="0" err="1" smtClean="0"/>
              <a:t>viajar</a:t>
            </a:r>
            <a:r>
              <a:rPr lang="en-GB" sz="600" dirty="0" smtClean="0"/>
              <a:t>. 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603952" y="2544091"/>
            <a:ext cx="965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My dream holiday. 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432664" y="2448788"/>
            <a:ext cx="10531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 in the past tense. 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4251591" y="2448678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Preterite tense.</a:t>
            </a:r>
            <a:endParaRPr lang="en-GB" sz="600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23951" y="5825636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02" idx="2"/>
          </p:cNvCxnSpPr>
          <p:nvPr/>
        </p:nvCxnSpPr>
        <p:spPr>
          <a:xfrm flipH="1" flipV="1">
            <a:off x="3624111" y="5746649"/>
            <a:ext cx="6906" cy="38809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72460" y="5853730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6171" y="5853730"/>
            <a:ext cx="16159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841222" y="5562639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169477" y="5561983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Adverbs of frequency</a:t>
            </a:r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2570183" y="5551828"/>
            <a:ext cx="75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 smtClean="0"/>
              <a:t>Hacer</a:t>
            </a:r>
            <a:r>
              <a:rPr lang="en-GB" sz="600" dirty="0" smtClean="0"/>
              <a:t>/</a:t>
            </a:r>
            <a:r>
              <a:rPr lang="en-GB" sz="600" dirty="0" err="1" smtClean="0"/>
              <a:t>jugar</a:t>
            </a:r>
            <a:r>
              <a:rPr lang="en-GB" sz="600" dirty="0" smtClean="0"/>
              <a:t> </a:t>
            </a:r>
          </a:p>
          <a:p>
            <a:pPr algn="ctr"/>
            <a:r>
              <a:rPr lang="en-GB" sz="600" dirty="0" smtClean="0"/>
              <a:t>Present tense.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848052" y="5483593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Types of sports.</a:t>
            </a:r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3850050" y="5548548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 of sports.</a:t>
            </a:r>
            <a:endParaRPr lang="en-GB" sz="600" dirty="0"/>
          </a:p>
        </p:txBody>
      </p:sp>
      <p:sp>
        <p:nvSpPr>
          <p:cNvPr id="93" name="Rectangle 92"/>
          <p:cNvSpPr/>
          <p:nvPr/>
        </p:nvSpPr>
        <p:spPr>
          <a:xfrm>
            <a:off x="6062473" y="1827220"/>
            <a:ext cx="789889" cy="10787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HOLIDAYS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A past holiday.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My dream holiday.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Apr-May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263486" y="6387420"/>
            <a:ext cx="76014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 smtClean="0"/>
              <a:t>Comparatives</a:t>
            </a:r>
            <a:endParaRPr lang="en-GB" sz="800" dirty="0"/>
          </a:p>
        </p:txBody>
      </p:sp>
      <p:sp>
        <p:nvSpPr>
          <p:cNvPr id="95" name="TextBox 94"/>
          <p:cNvSpPr txBox="1"/>
          <p:nvPr/>
        </p:nvSpPr>
        <p:spPr>
          <a:xfrm>
            <a:off x="1728276" y="7473803"/>
            <a:ext cx="830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Hispanic music</a:t>
            </a:r>
            <a:endParaRPr lang="en-GB" sz="600" dirty="0"/>
          </a:p>
        </p:txBody>
      </p:sp>
      <p:sp>
        <p:nvSpPr>
          <p:cNvPr id="97" name="Rectangle 96"/>
          <p:cNvSpPr/>
          <p:nvPr/>
        </p:nvSpPr>
        <p:spPr>
          <a:xfrm>
            <a:off x="3183294" y="6482095"/>
            <a:ext cx="114508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" dirty="0" smtClean="0"/>
              <a:t>Present tense (-AR verbs)</a:t>
            </a:r>
            <a:endParaRPr lang="en-GB" sz="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634333" y="6471378"/>
            <a:ext cx="830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Spanish Christmas music</a:t>
            </a:r>
            <a:endParaRPr lang="en-GB" sz="600" dirty="0"/>
          </a:p>
        </p:txBody>
      </p:sp>
      <p:sp>
        <p:nvSpPr>
          <p:cNvPr id="89" name="TextBox 88"/>
          <p:cNvSpPr txBox="1"/>
          <p:nvPr/>
        </p:nvSpPr>
        <p:spPr>
          <a:xfrm>
            <a:off x="4292400" y="3422219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 of holidays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592B83-FCC4-4266-89EC-17A8E7278EAD}">
  <ds:schemaRefs>
    <ds:schemaRef ds:uri="http://purl.org/dc/elements/1.1/"/>
    <ds:schemaRef ds:uri="http://schemas.microsoft.com/office/2006/metadata/properties"/>
    <ds:schemaRef ds:uri="1ccfb3b9-5c03-4012-82d0-741db3a39192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6000f9f4-4ba0-4a48-a68f-9cd618ac1877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10D223-FFFC-4FCA-A734-97B7EB66A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965558-D548-4D37-A407-AFEA0748C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</TotalTime>
  <Words>391</Words>
  <Application>Microsoft Office PowerPoint</Application>
  <PresentationFormat>A4 Paper (210x297 mm)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heather.cross</cp:lastModifiedBy>
  <cp:revision>85</cp:revision>
  <dcterms:created xsi:type="dcterms:W3CDTF">2019-07-02T10:31:49Z</dcterms:created>
  <dcterms:modified xsi:type="dcterms:W3CDTF">2022-03-03T16:07:32Z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529500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