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F7DAE0-9E44-7642-1589-DB45D3ABF1D1}" v="1039" dt="2020-04-29T14:20:21.3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3708" autoAdjust="0"/>
  </p:normalViewPr>
  <p:slideViewPr>
    <p:cSldViewPr snapToGrid="0">
      <p:cViewPr>
        <p:scale>
          <a:sx n="66" d="100"/>
          <a:sy n="66" d="100"/>
        </p:scale>
        <p:origin x="2178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957E758-B166-4F13-803C-84E65410029A}"/>
              </a:ext>
            </a:extLst>
          </p:cNvPr>
          <p:cNvSpPr/>
          <p:nvPr/>
        </p:nvSpPr>
        <p:spPr>
          <a:xfrm>
            <a:off x="-918708" y="-35656"/>
            <a:ext cx="6858000" cy="99513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1" y="1543315"/>
            <a:ext cx="5591175" cy="1800225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A095630F-E927-4F0C-A56A-D6F5FFFC4D27}"/>
              </a:ext>
            </a:extLst>
          </p:cNvPr>
          <p:cNvSpPr txBox="1"/>
          <p:nvPr/>
        </p:nvSpPr>
        <p:spPr>
          <a:xfrm>
            <a:off x="2804170" y="2384683"/>
            <a:ext cx="1093022" cy="3693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900" dirty="0"/>
              <a:t>Types of sequence and number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271757" y="2924963"/>
            <a:ext cx="6550025" cy="6392546"/>
            <a:chOff x="307975" y="2969963"/>
            <a:chExt cx="6550025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 rotWithShape="1">
            <a:blip r:embed="rId3"/>
            <a:srcRect r="1882"/>
            <a:stretch/>
          </p:blipFill>
          <p:spPr>
            <a:xfrm>
              <a:off x="319671" y="3935785"/>
              <a:ext cx="6387803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390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8145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Year 9 Maths begins...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 Autumn Term 1a</a:t>
            </a:r>
          </a:p>
        </p:txBody>
      </p:sp>
      <p:sp>
        <p:nvSpPr>
          <p:cNvPr id="273" name="Oval 272"/>
          <p:cNvSpPr/>
          <p:nvPr/>
        </p:nvSpPr>
        <p:spPr>
          <a:xfrm>
            <a:off x="5152392" y="720226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 Autumn Term 1b</a:t>
            </a:r>
          </a:p>
        </p:txBody>
      </p:sp>
      <p:sp>
        <p:nvSpPr>
          <p:cNvPr id="296" name="Oval 295"/>
          <p:cNvSpPr/>
          <p:nvPr/>
        </p:nvSpPr>
        <p:spPr>
          <a:xfrm>
            <a:off x="193148" y="61568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 Spring Term 2a</a:t>
            </a:r>
          </a:p>
        </p:txBody>
      </p:sp>
      <p:sp>
        <p:nvSpPr>
          <p:cNvPr id="299" name="Oval 298"/>
          <p:cNvSpPr/>
          <p:nvPr/>
        </p:nvSpPr>
        <p:spPr>
          <a:xfrm>
            <a:off x="5115769" y="5182610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 Spring Term 2b</a:t>
            </a:r>
          </a:p>
        </p:txBody>
      </p:sp>
      <p:sp>
        <p:nvSpPr>
          <p:cNvPr id="302" name="Oval 301"/>
          <p:cNvSpPr/>
          <p:nvPr/>
        </p:nvSpPr>
        <p:spPr>
          <a:xfrm>
            <a:off x="613850" y="41293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 Summer Term 3a</a:t>
            </a:r>
          </a:p>
        </p:txBody>
      </p:sp>
      <p:sp>
        <p:nvSpPr>
          <p:cNvPr id="303" name="Oval 302"/>
          <p:cNvSpPr/>
          <p:nvPr/>
        </p:nvSpPr>
        <p:spPr>
          <a:xfrm>
            <a:off x="5544680" y="327374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 Summer Term 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0AD9E1CF-6BE7-416E-98A7-16952E7C29AF}"/>
              </a:ext>
            </a:extLst>
          </p:cNvPr>
          <p:cNvSpPr txBox="1"/>
          <p:nvPr/>
        </p:nvSpPr>
        <p:spPr>
          <a:xfrm>
            <a:off x="4657909" y="3468714"/>
            <a:ext cx="610121" cy="2308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Rates</a:t>
            </a:r>
            <a:endParaRPr lang="en-US" sz="900" dirty="0">
              <a:cs typeface="Calibri"/>
            </a:endParaRP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33913" y="275648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08FBBF84-C004-4228-B760-A6E050D75ADD}"/>
              </a:ext>
            </a:extLst>
          </p:cNvPr>
          <p:cNvSpPr txBox="1"/>
          <p:nvPr/>
        </p:nvSpPr>
        <p:spPr>
          <a:xfrm>
            <a:off x="3172632" y="3430565"/>
            <a:ext cx="1208627" cy="3693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Solving ratio &amp; proportion problems</a:t>
            </a:r>
            <a:endParaRPr lang="en-US" sz="900" dirty="0">
              <a:cs typeface="Calibri"/>
            </a:endParaRP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926083" y="373024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9233" y="27940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3C8FF226-E901-40E7-8450-64AE21BF4587}"/>
              </a:ext>
            </a:extLst>
          </p:cNvPr>
          <p:cNvSpPr txBox="1"/>
          <p:nvPr/>
        </p:nvSpPr>
        <p:spPr>
          <a:xfrm>
            <a:off x="1993829" y="4374303"/>
            <a:ext cx="663568" cy="41549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700" dirty="0">
                <a:cs typeface="Calibri"/>
              </a:rPr>
              <a:t>Enlargement and similarity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57427" y="378791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BD97434-5F09-447A-B69C-3476B920E774}"/>
              </a:ext>
            </a:extLst>
          </p:cNvPr>
          <p:cNvSpPr txBox="1"/>
          <p:nvPr/>
        </p:nvSpPr>
        <p:spPr>
          <a:xfrm>
            <a:off x="1999784" y="3394467"/>
            <a:ext cx="857250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/>
              <a:t>Pythagoras’ Theorem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68149" y="378746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6FF8030-E3D3-4754-8FC6-89DBF339D639}"/>
              </a:ext>
            </a:extLst>
          </p:cNvPr>
          <p:cNvSpPr txBox="1"/>
          <p:nvPr/>
        </p:nvSpPr>
        <p:spPr>
          <a:xfrm>
            <a:off x="2671234" y="7338242"/>
            <a:ext cx="1149622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Forming and solving equations</a:t>
            </a:r>
            <a:endParaRPr lang="en-GB" sz="9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BC1E17A-172E-462B-BFB7-BC4349576824}"/>
              </a:ext>
            </a:extLst>
          </p:cNvPr>
          <p:cNvSpPr txBox="1"/>
          <p:nvPr/>
        </p:nvSpPr>
        <p:spPr>
          <a:xfrm>
            <a:off x="3858912" y="7333824"/>
            <a:ext cx="732512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Testing conjectures</a:t>
            </a:r>
            <a:endParaRPr lang="en-GB" sz="900" dirty="0">
              <a:cs typeface="Calibri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EA30D88-8E8F-4D80-A4E4-7290BD085A25}"/>
              </a:ext>
            </a:extLst>
          </p:cNvPr>
          <p:cNvSpPr txBox="1"/>
          <p:nvPr/>
        </p:nvSpPr>
        <p:spPr>
          <a:xfrm>
            <a:off x="1820696" y="7350624"/>
            <a:ext cx="795671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Straight line graphs</a:t>
            </a:r>
            <a:endParaRPr lang="en-GB" sz="900" dirty="0">
              <a:cs typeface="Calibri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8BB745A-F9C0-4F12-87D1-BAAB7881023E}"/>
              </a:ext>
            </a:extLst>
          </p:cNvPr>
          <p:cNvSpPr txBox="1"/>
          <p:nvPr/>
        </p:nvSpPr>
        <p:spPr>
          <a:xfrm>
            <a:off x="4743473" y="4409957"/>
            <a:ext cx="752427" cy="30777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700" dirty="0">
                <a:cs typeface="Calibri"/>
              </a:rPr>
              <a:t>Maths and money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96190" y="57988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54140" y="477666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149111" y="47430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45155" y="774019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15987" y="77157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7052" y="770014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EDFCCC5-C288-4056-96B7-7E40E5675D9B}"/>
              </a:ext>
            </a:extLst>
          </p:cNvPr>
          <p:cNvSpPr txBox="1"/>
          <p:nvPr/>
        </p:nvSpPr>
        <p:spPr>
          <a:xfrm>
            <a:off x="3559642" y="6334116"/>
            <a:ext cx="1110566" cy="369332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Three-dimensional shapes</a:t>
            </a:r>
            <a:endParaRPr lang="en-GB" sz="900" dirty="0">
              <a:cs typeface="Calibri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7BE473E-6801-4191-8CB6-A4941661A686}"/>
              </a:ext>
            </a:extLst>
          </p:cNvPr>
          <p:cNvSpPr txBox="1"/>
          <p:nvPr/>
        </p:nvSpPr>
        <p:spPr>
          <a:xfrm>
            <a:off x="1965606" y="6293275"/>
            <a:ext cx="993831" cy="369332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Constructions and congruency</a:t>
            </a:r>
            <a:endParaRPr lang="en-GB" sz="900"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CDE632A-F630-46E8-96A8-D3527EBD7B4D}"/>
              </a:ext>
            </a:extLst>
          </p:cNvPr>
          <p:cNvSpPr txBox="1"/>
          <p:nvPr/>
        </p:nvSpPr>
        <p:spPr>
          <a:xfrm>
            <a:off x="2160481" y="5463579"/>
            <a:ext cx="993831" cy="2308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/>
              <a:t>Numbers</a:t>
            </a:r>
            <a:endParaRPr lang="en-US" sz="900" dirty="0">
              <a:cs typeface="Calibri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5CBE382-4EDD-4089-B721-2D2076B9A6B0}"/>
              </a:ext>
            </a:extLst>
          </p:cNvPr>
          <p:cNvSpPr txBox="1"/>
          <p:nvPr/>
        </p:nvSpPr>
        <p:spPr>
          <a:xfrm>
            <a:off x="4044146" y="4399196"/>
            <a:ext cx="674225" cy="20005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700" dirty="0">
                <a:cs typeface="Calibri"/>
              </a:rPr>
              <a:t>Deduction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A095630F-E927-4F0C-A56A-D6F5FFFC4D27}"/>
              </a:ext>
            </a:extLst>
          </p:cNvPr>
          <p:cNvSpPr txBox="1"/>
          <p:nvPr/>
        </p:nvSpPr>
        <p:spPr>
          <a:xfrm>
            <a:off x="4150433" y="2487671"/>
            <a:ext cx="865650" cy="2308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900" dirty="0"/>
              <a:t>Probability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38460" y="7407896"/>
            <a:ext cx="1526125" cy="577796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1-Reasoning with Algebra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15F97F-A6D6-49FE-8BF5-10E8A1981BBE}"/>
              </a:ext>
            </a:extLst>
          </p:cNvPr>
          <p:cNvSpPr txBox="1"/>
          <p:nvPr/>
        </p:nvSpPr>
        <p:spPr>
          <a:xfrm>
            <a:off x="3385341" y="4337641"/>
            <a:ext cx="579926" cy="52322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00" dirty="0"/>
              <a:t>Line symmetry and reflection</a:t>
            </a:r>
            <a:endParaRPr lang="en-US" sz="700" dirty="0">
              <a:cs typeface="Calibri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5203853" y="6338063"/>
            <a:ext cx="1526125" cy="57779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2-Constructing in 2 and 3 Dimensions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67093" y="5181699"/>
            <a:ext cx="1263402" cy="73028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3-Reasoning with Number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5551459" y="4404794"/>
            <a:ext cx="1151759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4-Reasoning with Geometry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22734" y="3420778"/>
            <a:ext cx="1526125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5-Reasoning with Proportion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5486400" y="2248166"/>
            <a:ext cx="1213523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6- Representation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095630F-E927-4F0C-A56A-D6F5FFFC4D27}"/>
              </a:ext>
            </a:extLst>
          </p:cNvPr>
          <p:cNvSpPr txBox="1"/>
          <p:nvPr/>
        </p:nvSpPr>
        <p:spPr>
          <a:xfrm>
            <a:off x="1734325" y="2405599"/>
            <a:ext cx="939384" cy="3693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900" dirty="0"/>
              <a:t>Indices and roots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4688" y="471773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40104" y="277233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BFF0876C-7187-4592-9F97-0DA4A6BCA0A2}"/>
              </a:ext>
            </a:extLst>
          </p:cNvPr>
          <p:cNvSpPr txBox="1"/>
          <p:nvPr/>
        </p:nvSpPr>
        <p:spPr>
          <a:xfrm>
            <a:off x="3755615" y="5396328"/>
            <a:ext cx="819309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sz="900" dirty="0">
                <a:cs typeface="Calibri"/>
              </a:rPr>
              <a:t>Using percentages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33243" y="57808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356523" y="1614505"/>
            <a:ext cx="1213523" cy="577796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7- Using number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35FF3C-0B94-4830-9413-D5F93AEE6AB5}"/>
              </a:ext>
            </a:extLst>
          </p:cNvPr>
          <p:cNvSpPr txBox="1"/>
          <p:nvPr/>
        </p:nvSpPr>
        <p:spPr>
          <a:xfrm>
            <a:off x="1319549" y="693379"/>
            <a:ext cx="4196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9900CC"/>
                </a:solidFill>
              </a:rPr>
              <a:t>Year 9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CD501A9-19AA-45E7-A4B9-750D3F4EEE7F}"/>
              </a:ext>
            </a:extLst>
          </p:cNvPr>
          <p:cNvSpPr txBox="1"/>
          <p:nvPr/>
        </p:nvSpPr>
        <p:spPr>
          <a:xfrm>
            <a:off x="2726936" y="4374303"/>
            <a:ext cx="606882" cy="41549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00" dirty="0"/>
              <a:t>Rotation and translation</a:t>
            </a:r>
            <a:endParaRPr lang="en-US" sz="700" dirty="0">
              <a:cs typeface="Calibri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8F75A62-9BEA-4B43-A95C-CF70F13D8D7B}"/>
              </a:ext>
            </a:extLst>
          </p:cNvPr>
          <p:cNvCxnSpPr>
            <a:cxnSpLocks/>
          </p:cNvCxnSpPr>
          <p:nvPr/>
        </p:nvCxnSpPr>
        <p:spPr>
          <a:xfrm flipV="1">
            <a:off x="3053183" y="477577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64251" y="48418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62521" y="667437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73771" y="670194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332C50-5777-4DFD-91E2-B2A0EE0AB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699e22-bc51-43b2-9ee5-14f528ae003b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AEBDA1-FA22-4564-AE5C-90C728392784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1ccfb3b9-5c03-4012-82d0-741db3a39192"/>
    <ds:schemaRef ds:uri="http://purl.org/dc/terms/"/>
    <ds:schemaRef ds:uri="8c699e22-bc51-43b2-9ee5-14f528ae003b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6C7C044-83CD-4F14-A41F-8E0ED08C42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1990</TotalTime>
  <Words>125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Claire Cragg</cp:lastModifiedBy>
  <cp:revision>237</cp:revision>
  <dcterms:created xsi:type="dcterms:W3CDTF">2019-07-02T10:31:49Z</dcterms:created>
  <dcterms:modified xsi:type="dcterms:W3CDTF">2022-03-02T22:16:06Z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