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EFBB7C-D991-4D33-9326-F58B5A83AFB4}" v="928" dt="2020-03-30T10:58:46.3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75" d="100"/>
          <a:sy n="75" d="100"/>
        </p:scale>
        <p:origin x="15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ather Cross-Costello" userId="S::heather.cross-costello@burnley-cs.org::4b07b31b-96b5-4f0b-91d2-2c2886c0768b" providerId="AD" clId="Web-{4BEFBB7C-D991-4D33-9326-F58B5A83AFB4}"/>
    <pc:docChg chg="modSld">
      <pc:chgData name="Heather Cross-Costello" userId="S::heather.cross-costello@burnley-cs.org::4b07b31b-96b5-4f0b-91d2-2c2886c0768b" providerId="AD" clId="Web-{4BEFBB7C-D991-4D33-9326-F58B5A83AFB4}" dt="2020-03-30T10:58:46.394" v="900" actId="1076"/>
      <pc:docMkLst>
        <pc:docMk/>
      </pc:docMkLst>
      <pc:sldChg chg="addSp delSp modSp">
        <pc:chgData name="Heather Cross-Costello" userId="S::heather.cross-costello@burnley-cs.org::4b07b31b-96b5-4f0b-91d2-2c2886c0768b" providerId="AD" clId="Web-{4BEFBB7C-D991-4D33-9326-F58B5A83AFB4}" dt="2020-03-30T10:58:46.394" v="900" actId="1076"/>
        <pc:sldMkLst>
          <pc:docMk/>
          <pc:sldMk cId="2983352342" sldId="256"/>
        </pc:sldMkLst>
        <pc:spChg chg="mod">
          <ac:chgData name="Heather Cross-Costello" userId="S::heather.cross-costello@burnley-cs.org::4b07b31b-96b5-4f0b-91d2-2c2886c0768b" providerId="AD" clId="Web-{4BEFBB7C-D991-4D33-9326-F58B5A83AFB4}" dt="2020-03-30T10:41:46.545" v="53" actId="20577"/>
          <ac:spMkLst>
            <pc:docMk/>
            <pc:sldMk cId="2983352342" sldId="256"/>
            <ac:spMk id="2" creationId="{00000000-0000-0000-0000-000000000000}"/>
          </ac:spMkLst>
        </pc:spChg>
        <pc:spChg chg="add mod">
          <ac:chgData name="Heather Cross-Costello" userId="S::heather.cross-costello@burnley-cs.org::4b07b31b-96b5-4f0b-91d2-2c2886c0768b" providerId="AD" clId="Web-{4BEFBB7C-D991-4D33-9326-F58B5A83AFB4}" dt="2020-03-30T10:45:27.483" v="175" actId="20577"/>
          <ac:spMkLst>
            <pc:docMk/>
            <pc:sldMk cId="2983352342" sldId="256"/>
            <ac:spMk id="3" creationId="{F8A1B669-0523-4AA8-B343-6F7658B558E0}"/>
          </ac:spMkLst>
        </pc:spChg>
        <pc:spChg chg="add del mod">
          <ac:chgData name="Heather Cross-Costello" userId="S::heather.cross-costello@burnley-cs.org::4b07b31b-96b5-4f0b-91d2-2c2886c0768b" providerId="AD" clId="Web-{4BEFBB7C-D991-4D33-9326-F58B5A83AFB4}" dt="2020-03-30T10:50:12.110" v="375"/>
          <ac:spMkLst>
            <pc:docMk/>
            <pc:sldMk cId="2983352342" sldId="256"/>
            <ac:spMk id="4" creationId="{91AD389D-43A5-4C46-9B1F-6F0A81A8F81B}"/>
          </ac:spMkLst>
        </pc:spChg>
        <pc:spChg chg="add mod">
          <ac:chgData name="Heather Cross-Costello" userId="S::heather.cross-costello@burnley-cs.org::4b07b31b-96b5-4f0b-91d2-2c2886c0768b" providerId="AD" clId="Web-{4BEFBB7C-D991-4D33-9326-F58B5A83AFB4}" dt="2020-03-30T10:43:53.592" v="93" actId="1076"/>
          <ac:spMkLst>
            <pc:docMk/>
            <pc:sldMk cId="2983352342" sldId="256"/>
            <ac:spMk id="78" creationId="{16E617DB-4D2F-49E1-AA55-1E07A71BFA0A}"/>
          </ac:spMkLst>
        </pc:spChg>
        <pc:spChg chg="add mod">
          <ac:chgData name="Heather Cross-Costello" userId="S::heather.cross-costello@burnley-cs.org::4b07b31b-96b5-4f0b-91d2-2c2886c0768b" providerId="AD" clId="Web-{4BEFBB7C-D991-4D33-9326-F58B5A83AFB4}" dt="2020-03-30T10:44:10.796" v="100" actId="20577"/>
          <ac:spMkLst>
            <pc:docMk/>
            <pc:sldMk cId="2983352342" sldId="256"/>
            <ac:spMk id="79" creationId="{0ED7FD19-FBA4-4312-B0F8-480A7CF916A1}"/>
          </ac:spMkLst>
        </pc:spChg>
        <pc:spChg chg="add mod">
          <ac:chgData name="Heather Cross-Costello" userId="S::heather.cross-costello@burnley-cs.org::4b07b31b-96b5-4f0b-91d2-2c2886c0768b" providerId="AD" clId="Web-{4BEFBB7C-D991-4D33-9326-F58B5A83AFB4}" dt="2020-03-30T10:45:02.327" v="150" actId="1076"/>
          <ac:spMkLst>
            <pc:docMk/>
            <pc:sldMk cId="2983352342" sldId="256"/>
            <ac:spMk id="80" creationId="{F51348DA-EAF9-438B-A764-B8C8EF50C195}"/>
          </ac:spMkLst>
        </pc:spChg>
        <pc:spChg chg="add mod">
          <ac:chgData name="Heather Cross-Costello" userId="S::heather.cross-costello@burnley-cs.org::4b07b31b-96b5-4f0b-91d2-2c2886c0768b" providerId="AD" clId="Web-{4BEFBB7C-D991-4D33-9326-F58B5A83AFB4}" dt="2020-03-30T10:46:11.234" v="224" actId="20577"/>
          <ac:spMkLst>
            <pc:docMk/>
            <pc:sldMk cId="2983352342" sldId="256"/>
            <ac:spMk id="81" creationId="{60D1997C-A2BA-41C0-939F-14171F27422C}"/>
          </ac:spMkLst>
        </pc:spChg>
        <pc:spChg chg="add mod">
          <ac:chgData name="Heather Cross-Costello" userId="S::heather.cross-costello@burnley-cs.org::4b07b31b-96b5-4f0b-91d2-2c2886c0768b" providerId="AD" clId="Web-{4BEFBB7C-D991-4D33-9326-F58B5A83AFB4}" dt="2020-03-30T10:45:58.861" v="201" actId="1076"/>
          <ac:spMkLst>
            <pc:docMk/>
            <pc:sldMk cId="2983352342" sldId="256"/>
            <ac:spMk id="82" creationId="{90D4744F-A377-4DD8-8E18-7E3B4F1785E8}"/>
          </ac:spMkLst>
        </pc:spChg>
        <pc:spChg chg="add mod">
          <ac:chgData name="Heather Cross-Costello" userId="S::heather.cross-costello@burnley-cs.org::4b07b31b-96b5-4f0b-91d2-2c2886c0768b" providerId="AD" clId="Web-{4BEFBB7C-D991-4D33-9326-F58B5A83AFB4}" dt="2020-03-30T10:46:58.109" v="247" actId="1076"/>
          <ac:spMkLst>
            <pc:docMk/>
            <pc:sldMk cId="2983352342" sldId="256"/>
            <ac:spMk id="83" creationId="{FFD0DE6A-B0A9-4720-A63A-38BC91A73DF6}"/>
          </ac:spMkLst>
        </pc:spChg>
        <pc:spChg chg="add mod">
          <ac:chgData name="Heather Cross-Costello" userId="S::heather.cross-costello@burnley-cs.org::4b07b31b-96b5-4f0b-91d2-2c2886c0768b" providerId="AD" clId="Web-{4BEFBB7C-D991-4D33-9326-F58B5A83AFB4}" dt="2020-03-30T10:47:15.031" v="254" actId="20577"/>
          <ac:spMkLst>
            <pc:docMk/>
            <pc:sldMk cId="2983352342" sldId="256"/>
            <ac:spMk id="84" creationId="{D29CCE5A-96B3-4098-A981-7D875FD540E5}"/>
          </ac:spMkLst>
        </pc:spChg>
        <pc:spChg chg="add mod">
          <ac:chgData name="Heather Cross-Costello" userId="S::heather.cross-costello@burnley-cs.org::4b07b31b-96b5-4f0b-91d2-2c2886c0768b" providerId="AD" clId="Web-{4BEFBB7C-D991-4D33-9326-F58B5A83AFB4}" dt="2020-03-30T10:47:40.609" v="277" actId="20577"/>
          <ac:spMkLst>
            <pc:docMk/>
            <pc:sldMk cId="2983352342" sldId="256"/>
            <ac:spMk id="85" creationId="{C8B08E69-CF91-4159-9F80-92624994F52B}"/>
          </ac:spMkLst>
        </pc:spChg>
        <pc:spChg chg="add mod">
          <ac:chgData name="Heather Cross-Costello" userId="S::heather.cross-costello@burnley-cs.org::4b07b31b-96b5-4f0b-91d2-2c2886c0768b" providerId="AD" clId="Web-{4BEFBB7C-D991-4D33-9326-F58B5A83AFB4}" dt="2020-03-30T10:48:01.937" v="296" actId="20577"/>
          <ac:spMkLst>
            <pc:docMk/>
            <pc:sldMk cId="2983352342" sldId="256"/>
            <ac:spMk id="86" creationId="{BA2A8D6B-9E05-4E15-8871-203E65F26EB7}"/>
          </ac:spMkLst>
        </pc:spChg>
        <pc:spChg chg="add mod">
          <ac:chgData name="Heather Cross-Costello" userId="S::heather.cross-costello@burnley-cs.org::4b07b31b-96b5-4f0b-91d2-2c2886c0768b" providerId="AD" clId="Web-{4BEFBB7C-D991-4D33-9326-F58B5A83AFB4}" dt="2020-03-30T10:48:32.531" v="332" actId="14100"/>
          <ac:spMkLst>
            <pc:docMk/>
            <pc:sldMk cId="2983352342" sldId="256"/>
            <ac:spMk id="87" creationId="{47DAB028-0205-426D-BA96-B330F7D39AAF}"/>
          </ac:spMkLst>
        </pc:spChg>
        <pc:spChg chg="add mod">
          <ac:chgData name="Heather Cross-Costello" userId="S::heather.cross-costello@burnley-cs.org::4b07b31b-96b5-4f0b-91d2-2c2886c0768b" providerId="AD" clId="Web-{4BEFBB7C-D991-4D33-9326-F58B5A83AFB4}" dt="2020-03-30T10:49:03.469" v="347" actId="1076"/>
          <ac:spMkLst>
            <pc:docMk/>
            <pc:sldMk cId="2983352342" sldId="256"/>
            <ac:spMk id="88" creationId="{2B680078-3132-4A21-82BA-14F321E452AD}"/>
          </ac:spMkLst>
        </pc:spChg>
        <pc:spChg chg="add mod">
          <ac:chgData name="Heather Cross-Costello" userId="S::heather.cross-costello@burnley-cs.org::4b07b31b-96b5-4f0b-91d2-2c2886c0768b" providerId="AD" clId="Web-{4BEFBB7C-D991-4D33-9326-F58B5A83AFB4}" dt="2020-03-30T10:50:14.094" v="376" actId="1076"/>
          <ac:spMkLst>
            <pc:docMk/>
            <pc:sldMk cId="2983352342" sldId="256"/>
            <ac:spMk id="89" creationId="{73791725-2F01-4936-A1B1-D5F7FAC834EF}"/>
          </ac:spMkLst>
        </pc:spChg>
        <pc:spChg chg="add del">
          <ac:chgData name="Heather Cross-Costello" userId="S::heather.cross-costello@burnley-cs.org::4b07b31b-96b5-4f0b-91d2-2c2886c0768b" providerId="AD" clId="Web-{4BEFBB7C-D991-4D33-9326-F58B5A83AFB4}" dt="2020-03-30T10:50:07.954" v="373"/>
          <ac:spMkLst>
            <pc:docMk/>
            <pc:sldMk cId="2983352342" sldId="256"/>
            <ac:spMk id="90" creationId="{FA196AC7-AFC6-430F-91AE-A2F16C1E0A05}"/>
          </ac:spMkLst>
        </pc:spChg>
        <pc:spChg chg="add del">
          <ac:chgData name="Heather Cross-Costello" userId="S::heather.cross-costello@burnley-cs.org::4b07b31b-96b5-4f0b-91d2-2c2886c0768b" providerId="AD" clId="Web-{4BEFBB7C-D991-4D33-9326-F58B5A83AFB4}" dt="2020-03-30T10:50:06.829" v="372"/>
          <ac:spMkLst>
            <pc:docMk/>
            <pc:sldMk cId="2983352342" sldId="256"/>
            <ac:spMk id="91" creationId="{CFEFD483-A883-4E7C-A88C-4065B034412D}"/>
          </ac:spMkLst>
        </pc:spChg>
        <pc:spChg chg="add del">
          <ac:chgData name="Heather Cross-Costello" userId="S::heather.cross-costello@burnley-cs.org::4b07b31b-96b5-4f0b-91d2-2c2886c0768b" providerId="AD" clId="Web-{4BEFBB7C-D991-4D33-9326-F58B5A83AFB4}" dt="2020-03-30T10:50:05.360" v="371"/>
          <ac:spMkLst>
            <pc:docMk/>
            <pc:sldMk cId="2983352342" sldId="256"/>
            <ac:spMk id="92" creationId="{A8150CD4-AA63-4C92-BD8D-751C26733EBA}"/>
          </ac:spMkLst>
        </pc:spChg>
        <pc:spChg chg="add mod">
          <ac:chgData name="Heather Cross-Costello" userId="S::heather.cross-costello@burnley-cs.org::4b07b31b-96b5-4f0b-91d2-2c2886c0768b" providerId="AD" clId="Web-{4BEFBB7C-D991-4D33-9326-F58B5A83AFB4}" dt="2020-03-30T10:50:31.219" v="401" actId="20577"/>
          <ac:spMkLst>
            <pc:docMk/>
            <pc:sldMk cId="2983352342" sldId="256"/>
            <ac:spMk id="94" creationId="{5F60A2DE-2ECF-4A1A-9426-716ACC9D4202}"/>
          </ac:spMkLst>
        </pc:spChg>
        <pc:spChg chg="add mod">
          <ac:chgData name="Heather Cross-Costello" userId="S::heather.cross-costello@burnley-cs.org::4b07b31b-96b5-4f0b-91d2-2c2886c0768b" providerId="AD" clId="Web-{4BEFBB7C-D991-4D33-9326-F58B5A83AFB4}" dt="2020-03-30T10:50:46.704" v="439" actId="20577"/>
          <ac:spMkLst>
            <pc:docMk/>
            <pc:sldMk cId="2983352342" sldId="256"/>
            <ac:spMk id="95" creationId="{D2C8BC82-42F2-45CA-8E04-49DE66BA71E1}"/>
          </ac:spMkLst>
        </pc:spChg>
        <pc:spChg chg="add mod">
          <ac:chgData name="Heather Cross-Costello" userId="S::heather.cross-costello@burnley-cs.org::4b07b31b-96b5-4f0b-91d2-2c2886c0768b" providerId="AD" clId="Web-{4BEFBB7C-D991-4D33-9326-F58B5A83AFB4}" dt="2020-03-30T10:51:10.173" v="453" actId="20577"/>
          <ac:spMkLst>
            <pc:docMk/>
            <pc:sldMk cId="2983352342" sldId="256"/>
            <ac:spMk id="97" creationId="{4B7DB774-F063-423A-9669-4CEC6DF2675C}"/>
          </ac:spMkLst>
        </pc:spChg>
        <pc:spChg chg="add mod">
          <ac:chgData name="Heather Cross-Costello" userId="S::heather.cross-costello@burnley-cs.org::4b07b31b-96b5-4f0b-91d2-2c2886c0768b" providerId="AD" clId="Web-{4BEFBB7C-D991-4D33-9326-F58B5A83AFB4}" dt="2020-03-30T10:51:31.048" v="478" actId="14100"/>
          <ac:spMkLst>
            <pc:docMk/>
            <pc:sldMk cId="2983352342" sldId="256"/>
            <ac:spMk id="98" creationId="{AD1EAB07-988D-4FEA-A8B6-ADF241B656D8}"/>
          </ac:spMkLst>
        </pc:spChg>
        <pc:spChg chg="add mod">
          <ac:chgData name="Heather Cross-Costello" userId="S::heather.cross-costello@burnley-cs.org::4b07b31b-96b5-4f0b-91d2-2c2886c0768b" providerId="AD" clId="Web-{4BEFBB7C-D991-4D33-9326-F58B5A83AFB4}" dt="2020-03-30T10:52:01.814" v="503" actId="1076"/>
          <ac:spMkLst>
            <pc:docMk/>
            <pc:sldMk cId="2983352342" sldId="256"/>
            <ac:spMk id="99" creationId="{D00DE1EF-D4B4-43BB-AE0B-D89FA622D149}"/>
          </ac:spMkLst>
        </pc:spChg>
        <pc:spChg chg="add mod">
          <ac:chgData name="Heather Cross-Costello" userId="S::heather.cross-costello@burnley-cs.org::4b07b31b-96b5-4f0b-91d2-2c2886c0768b" providerId="AD" clId="Web-{4BEFBB7C-D991-4D33-9326-F58B5A83AFB4}" dt="2020-03-30T10:52:14.782" v="514" actId="20577"/>
          <ac:spMkLst>
            <pc:docMk/>
            <pc:sldMk cId="2983352342" sldId="256"/>
            <ac:spMk id="100" creationId="{54EC0657-7842-4A85-9877-1BA833DCFD96}"/>
          </ac:spMkLst>
        </pc:spChg>
        <pc:spChg chg="add mod">
          <ac:chgData name="Heather Cross-Costello" userId="S::heather.cross-costello@burnley-cs.org::4b07b31b-96b5-4f0b-91d2-2c2886c0768b" providerId="AD" clId="Web-{4BEFBB7C-D991-4D33-9326-F58B5A83AFB4}" dt="2020-03-30T10:52:36.314" v="553" actId="1076"/>
          <ac:spMkLst>
            <pc:docMk/>
            <pc:sldMk cId="2983352342" sldId="256"/>
            <ac:spMk id="101" creationId="{99DD777E-D631-498D-B4B6-14A7FC21BAA3}"/>
          </ac:spMkLst>
        </pc:spChg>
        <pc:spChg chg="add mod">
          <ac:chgData name="Heather Cross-Costello" userId="S::heather.cross-costello@burnley-cs.org::4b07b31b-96b5-4f0b-91d2-2c2886c0768b" providerId="AD" clId="Web-{4BEFBB7C-D991-4D33-9326-F58B5A83AFB4}" dt="2020-03-30T10:52:52.892" v="564" actId="20577"/>
          <ac:spMkLst>
            <pc:docMk/>
            <pc:sldMk cId="2983352342" sldId="256"/>
            <ac:spMk id="102" creationId="{B0636BE1-927A-47B4-8E86-101127DB7BA7}"/>
          </ac:spMkLst>
        </pc:spChg>
        <pc:spChg chg="add mod">
          <ac:chgData name="Heather Cross-Costello" userId="S::heather.cross-costello@burnley-cs.org::4b07b31b-96b5-4f0b-91d2-2c2886c0768b" providerId="AD" clId="Web-{4BEFBB7C-D991-4D33-9326-F58B5A83AFB4}" dt="2020-03-30T10:55:33.080" v="610" actId="14100"/>
          <ac:spMkLst>
            <pc:docMk/>
            <pc:sldMk cId="2983352342" sldId="256"/>
            <ac:spMk id="103" creationId="{6FCEF7C1-22F7-47CA-95C1-646E4B42B248}"/>
          </ac:spMkLst>
        </pc:spChg>
        <pc:spChg chg="add mod">
          <ac:chgData name="Heather Cross-Costello" userId="S::heather.cross-costello@burnley-cs.org::4b07b31b-96b5-4f0b-91d2-2c2886c0768b" providerId="AD" clId="Web-{4BEFBB7C-D991-4D33-9326-F58B5A83AFB4}" dt="2020-03-30T10:55:51.908" v="635" actId="1076"/>
          <ac:spMkLst>
            <pc:docMk/>
            <pc:sldMk cId="2983352342" sldId="256"/>
            <ac:spMk id="104" creationId="{EA49F4DB-A455-4E5F-B26C-CA7F5D99CBEA}"/>
          </ac:spMkLst>
        </pc:spChg>
        <pc:spChg chg="add mod">
          <ac:chgData name="Heather Cross-Costello" userId="S::heather.cross-costello@burnley-cs.org::4b07b31b-96b5-4f0b-91d2-2c2886c0768b" providerId="AD" clId="Web-{4BEFBB7C-D991-4D33-9326-F58B5A83AFB4}" dt="2020-03-30T10:56:51.253" v="687" actId="14100"/>
          <ac:spMkLst>
            <pc:docMk/>
            <pc:sldMk cId="2983352342" sldId="256"/>
            <ac:spMk id="105" creationId="{272F6785-9F51-4200-BBD5-501814BD8975}"/>
          </ac:spMkLst>
        </pc:spChg>
        <pc:spChg chg="add mod">
          <ac:chgData name="Heather Cross-Costello" userId="S::heather.cross-costello@burnley-cs.org::4b07b31b-96b5-4f0b-91d2-2c2886c0768b" providerId="AD" clId="Web-{4BEFBB7C-D991-4D33-9326-F58B5A83AFB4}" dt="2020-03-30T10:56:45.784" v="685" actId="1076"/>
          <ac:spMkLst>
            <pc:docMk/>
            <pc:sldMk cId="2983352342" sldId="256"/>
            <ac:spMk id="106" creationId="{4C469852-17D9-4A73-9D4E-95C9F823AF44}"/>
          </ac:spMkLst>
        </pc:spChg>
        <pc:spChg chg="add mod">
          <ac:chgData name="Heather Cross-Costello" userId="S::heather.cross-costello@burnley-cs.org::4b07b31b-96b5-4f0b-91d2-2c2886c0768b" providerId="AD" clId="Web-{4BEFBB7C-D991-4D33-9326-F58B5A83AFB4}" dt="2020-03-30T10:57:15.893" v="718" actId="1076"/>
          <ac:spMkLst>
            <pc:docMk/>
            <pc:sldMk cId="2983352342" sldId="256"/>
            <ac:spMk id="107" creationId="{E3AEDB5A-8F2C-42F8-9EC1-B0F811C28785}"/>
          </ac:spMkLst>
        </pc:spChg>
        <pc:spChg chg="add mod">
          <ac:chgData name="Heather Cross-Costello" userId="S::heather.cross-costello@burnley-cs.org::4b07b31b-96b5-4f0b-91d2-2c2886c0768b" providerId="AD" clId="Web-{4BEFBB7C-D991-4D33-9326-F58B5A83AFB4}" dt="2020-03-30T10:58:46.394" v="900" actId="1076"/>
          <ac:spMkLst>
            <pc:docMk/>
            <pc:sldMk cId="2983352342" sldId="256"/>
            <ac:spMk id="108" creationId="{82EDB3DF-70ED-4E26-A978-70058411C409}"/>
          </ac:spMkLst>
        </pc:spChg>
        <pc:spChg chg="mod">
          <ac:chgData name="Heather Cross-Costello" userId="S::heather.cross-costello@burnley-cs.org::4b07b31b-96b5-4f0b-91d2-2c2886c0768b" providerId="AD" clId="Web-{4BEFBB7C-D991-4D33-9326-F58B5A83AFB4}" dt="2020-03-30T10:39:01.966" v="4" actId="1076"/>
          <ac:spMkLst>
            <pc:docMk/>
            <pc:sldMk cId="2983352342" sldId="256"/>
            <ac:spMk id="285" creationId="{00000000-0000-0000-0000-000000000000}"/>
          </ac:spMkLst>
        </pc:spChg>
        <pc:spChg chg="mod">
          <ac:chgData name="Heather Cross-Costello" userId="S::heather.cross-costello@burnley-cs.org::4b07b31b-96b5-4f0b-91d2-2c2886c0768b" providerId="AD" clId="Web-{4BEFBB7C-D991-4D33-9326-F58B5A83AFB4}" dt="2020-03-30T10:39:00.278" v="3" actId="14100"/>
          <ac:spMkLst>
            <pc:docMk/>
            <pc:sldMk cId="2983352342" sldId="256"/>
            <ac:spMk id="286" creationId="{00000000-0000-0000-0000-000000000000}"/>
          </ac:spMkLst>
        </pc:spChg>
        <pc:spChg chg="mod">
          <ac:chgData name="Heather Cross-Costello" userId="S::heather.cross-costello@burnley-cs.org::4b07b31b-96b5-4f0b-91d2-2c2886c0768b" providerId="AD" clId="Web-{4BEFBB7C-D991-4D33-9326-F58B5A83AFB4}" dt="2020-03-30T10:39:10.216" v="6" actId="1076"/>
          <ac:spMkLst>
            <pc:docMk/>
            <pc:sldMk cId="2983352342" sldId="256"/>
            <ac:spMk id="297" creationId="{00000000-0000-0000-0000-000000000000}"/>
          </ac:spMkLst>
        </pc:spChg>
        <pc:spChg chg="mod">
          <ac:chgData name="Heather Cross-Costello" userId="S::heather.cross-costello@burnley-cs.org::4b07b31b-96b5-4f0b-91d2-2c2886c0768b" providerId="AD" clId="Web-{4BEFBB7C-D991-4D33-9326-F58B5A83AFB4}" dt="2020-03-30T10:39:07.419" v="5" actId="1076"/>
          <ac:spMkLst>
            <pc:docMk/>
            <pc:sldMk cId="2983352342" sldId="256"/>
            <ac:spMk id="298" creationId="{00000000-0000-0000-0000-000000000000}"/>
          </ac:spMkLst>
        </pc:spChg>
        <pc:spChg chg="mod">
          <ac:chgData name="Heather Cross-Costello" userId="S::heather.cross-costello@burnley-cs.org::4b07b31b-96b5-4f0b-91d2-2c2886c0768b" providerId="AD" clId="Web-{4BEFBB7C-D991-4D33-9326-F58B5A83AFB4}" dt="2020-03-30T10:55:23.877" v="608" actId="1076"/>
          <ac:spMkLst>
            <pc:docMk/>
            <pc:sldMk cId="2983352342" sldId="256"/>
            <ac:spMk id="328" creationId="{00000000-0000-0000-0000-000000000000}"/>
          </ac:spMkLst>
        </pc:spChg>
        <pc:spChg chg="mod">
          <ac:chgData name="Heather Cross-Costello" userId="S::heather.cross-costello@burnley-cs.org::4b07b31b-96b5-4f0b-91d2-2c2886c0768b" providerId="AD" clId="Web-{4BEFBB7C-D991-4D33-9326-F58B5A83AFB4}" dt="2020-03-30T10:55:30.908" v="609" actId="14100"/>
          <ac:spMkLst>
            <pc:docMk/>
            <pc:sldMk cId="2983352342" sldId="256"/>
            <ac:spMk id="329" creationId="{00000000-0000-0000-0000-000000000000}"/>
          </ac:spMkLst>
        </pc:spChg>
        <pc:picChg chg="del mod">
          <ac:chgData name="Heather Cross-Costello" userId="S::heather.cross-costello@burnley-cs.org::4b07b31b-96b5-4f0b-91d2-2c2886c0768b" providerId="AD" clId="Web-{4BEFBB7C-D991-4D33-9326-F58B5A83AFB4}" dt="2020-03-30T10:41:09.013" v="37"/>
          <ac:picMkLst>
            <pc:docMk/>
            <pc:sldMk cId="2983352342" sldId="256"/>
            <ac:picMk id="254" creationId="{00000000-0000-0000-0000-000000000000}"/>
          </ac:picMkLst>
        </pc:picChg>
        <pc:cxnChg chg="add mod">
          <ac:chgData name="Heather Cross-Costello" userId="S::heather.cross-costello@burnley-cs.org::4b07b31b-96b5-4f0b-91d2-2c2886c0768b" providerId="AD" clId="Web-{4BEFBB7C-D991-4D33-9326-F58B5A83AFB4}" dt="2020-03-30T10:41:29.623" v="44" actId="14100"/>
          <ac:cxnSpMkLst>
            <pc:docMk/>
            <pc:sldMk cId="2983352342" sldId="256"/>
            <ac:cxnSpMk id="76" creationId="{0D8643FB-6309-4D3B-98F9-D899C1D41E93}"/>
          </ac:cxnSpMkLst>
        </pc:cxnChg>
        <pc:cxnChg chg="add mod">
          <ac:chgData name="Heather Cross-Costello" userId="S::heather.cross-costello@burnley-cs.org::4b07b31b-96b5-4f0b-91d2-2c2886c0768b" providerId="AD" clId="Web-{4BEFBB7C-D991-4D33-9326-F58B5A83AFB4}" dt="2020-03-30T10:51:00.970" v="444" actId="14100"/>
          <ac:cxnSpMkLst>
            <pc:docMk/>
            <pc:sldMk cId="2983352342" sldId="256"/>
            <ac:cxnSpMk id="96" creationId="{5C0FA1D9-397E-4925-981C-9E462ACF20A2}"/>
          </ac:cxnSpMkLst>
        </pc:cxnChg>
        <pc:cxnChg chg="mod">
          <ac:chgData name="Heather Cross-Costello" userId="S::heather.cross-costello@burnley-cs.org::4b07b31b-96b5-4f0b-91d2-2c2886c0768b" providerId="AD" clId="Web-{4BEFBB7C-D991-4D33-9326-F58B5A83AFB4}" dt="2020-03-30T10:44:03.264" v="96" actId="14100"/>
          <ac:cxnSpMkLst>
            <pc:docMk/>
            <pc:sldMk cId="2983352342" sldId="256"/>
            <ac:cxnSpMk id="267" creationId="{12ABD505-175E-A541-AEFE-152268C0ADBA}"/>
          </ac:cxnSpMkLst>
        </pc:cxnChg>
        <pc:cxnChg chg="mod">
          <ac:chgData name="Heather Cross-Costello" userId="S::heather.cross-costello@burnley-cs.org::4b07b31b-96b5-4f0b-91d2-2c2886c0768b" providerId="AD" clId="Web-{4BEFBB7C-D991-4D33-9326-F58B5A83AFB4}" dt="2020-03-30T10:44:30.092" v="105" actId="14100"/>
          <ac:cxnSpMkLst>
            <pc:docMk/>
            <pc:sldMk cId="2983352342" sldId="256"/>
            <ac:cxnSpMk id="268" creationId="{12ABD505-175E-A541-AEFE-152268C0ADBA}"/>
          </ac:cxnSpMkLst>
        </pc:cxnChg>
        <pc:cxnChg chg="mod">
          <ac:chgData name="Heather Cross-Costello" userId="S::heather.cross-costello@burnley-cs.org::4b07b31b-96b5-4f0b-91d2-2c2886c0768b" providerId="AD" clId="Web-{4BEFBB7C-D991-4D33-9326-F58B5A83AFB4}" dt="2020-03-30T10:45:12.671" v="151" actId="14100"/>
          <ac:cxnSpMkLst>
            <pc:docMk/>
            <pc:sldMk cId="2983352342" sldId="256"/>
            <ac:cxnSpMk id="269" creationId="{12ABD505-175E-A541-AEFE-152268C0ADBA}"/>
          </ac:cxnSpMkLst>
        </pc:cxnChg>
        <pc:cxnChg chg="mod">
          <ac:chgData name="Heather Cross-Costello" userId="S::heather.cross-costello@burnley-cs.org::4b07b31b-96b5-4f0b-91d2-2c2886c0768b" providerId="AD" clId="Web-{4BEFBB7C-D991-4D33-9326-F58B5A83AFB4}" dt="2020-03-30T10:45:34.437" v="178" actId="1076"/>
          <ac:cxnSpMkLst>
            <pc:docMk/>
            <pc:sldMk cId="2983352342" sldId="256"/>
            <ac:cxnSpMk id="270" creationId="{12ABD505-175E-A541-AEFE-152268C0ADBA}"/>
          </ac:cxnSpMkLst>
        </pc:cxnChg>
        <pc:cxnChg chg="mod">
          <ac:chgData name="Heather Cross-Costello" userId="S::heather.cross-costello@burnley-cs.org::4b07b31b-96b5-4f0b-91d2-2c2886c0768b" providerId="AD" clId="Web-{4BEFBB7C-D991-4D33-9326-F58B5A83AFB4}" dt="2020-03-30T10:39:38.200" v="12" actId="14100"/>
          <ac:cxnSpMkLst>
            <pc:docMk/>
            <pc:sldMk cId="2983352342" sldId="256"/>
            <ac:cxnSpMk id="289" creationId="{12ABD505-175E-A541-AEFE-152268C0ADBA}"/>
          </ac:cxnSpMkLst>
        </pc:cxnChg>
        <pc:cxnChg chg="mod">
          <ac:chgData name="Heather Cross-Costello" userId="S::heather.cross-costello@burnley-cs.org::4b07b31b-96b5-4f0b-91d2-2c2886c0768b" providerId="AD" clId="Web-{4BEFBB7C-D991-4D33-9326-F58B5A83AFB4}" dt="2020-03-30T10:39:46.904" v="14" actId="1076"/>
          <ac:cxnSpMkLst>
            <pc:docMk/>
            <pc:sldMk cId="2983352342" sldId="256"/>
            <ac:cxnSpMk id="290" creationId="{12ABD505-175E-A541-AEFE-152268C0ADBA}"/>
          </ac:cxnSpMkLst>
        </pc:cxnChg>
        <pc:cxnChg chg="del">
          <ac:chgData name="Heather Cross-Costello" userId="S::heather.cross-costello@burnley-cs.org::4b07b31b-96b5-4f0b-91d2-2c2886c0768b" providerId="AD" clId="Web-{4BEFBB7C-D991-4D33-9326-F58B5A83AFB4}" dt="2020-03-30T10:39:11.778" v="7"/>
          <ac:cxnSpMkLst>
            <pc:docMk/>
            <pc:sldMk cId="2983352342" sldId="256"/>
            <ac:cxnSpMk id="291" creationId="{12ABD505-175E-A541-AEFE-152268C0ADBA}"/>
          </ac:cxnSpMkLst>
        </pc:cxnChg>
        <pc:cxnChg chg="mod">
          <ac:chgData name="Heather Cross-Costello" userId="S::heather.cross-costello@burnley-cs.org::4b07b31b-96b5-4f0b-91d2-2c2886c0768b" providerId="AD" clId="Web-{4BEFBB7C-D991-4D33-9326-F58B5A83AFB4}" dt="2020-03-30T10:39:17.466" v="8" actId="1076"/>
          <ac:cxnSpMkLst>
            <pc:docMk/>
            <pc:sldMk cId="2983352342" sldId="256"/>
            <ac:cxnSpMk id="292" creationId="{12ABD505-175E-A541-AEFE-152268C0ADBA}"/>
          </ac:cxnSpMkLst>
        </pc:cxnChg>
        <pc:cxnChg chg="mod">
          <ac:chgData name="Heather Cross-Costello" userId="S::heather.cross-costello@burnley-cs.org::4b07b31b-96b5-4f0b-91d2-2c2886c0768b" providerId="AD" clId="Web-{4BEFBB7C-D991-4D33-9326-F58B5A83AFB4}" dt="2020-03-30T10:39:21.372" v="9" actId="1076"/>
          <ac:cxnSpMkLst>
            <pc:docMk/>
            <pc:sldMk cId="2983352342" sldId="256"/>
            <ac:cxnSpMk id="293" creationId="{12ABD505-175E-A541-AEFE-152268C0ADBA}"/>
          </ac:cxnSpMkLst>
        </pc:cxnChg>
        <pc:cxnChg chg="mod">
          <ac:chgData name="Heather Cross-Costello" userId="S::heather.cross-costello@burnley-cs.org::4b07b31b-96b5-4f0b-91d2-2c2886c0768b" providerId="AD" clId="Web-{4BEFBB7C-D991-4D33-9326-F58B5A83AFB4}" dt="2020-03-30T10:47:18.125" v="257" actId="1076"/>
          <ac:cxnSpMkLst>
            <pc:docMk/>
            <pc:sldMk cId="2983352342" sldId="256"/>
            <ac:cxnSpMk id="294" creationId="{12ABD505-175E-A541-AEFE-152268C0ADBA}"/>
          </ac:cxnSpMkLst>
        </pc:cxnChg>
        <pc:cxnChg chg="mod">
          <ac:chgData name="Heather Cross-Costello" userId="S::heather.cross-costello@burnley-cs.org::4b07b31b-96b5-4f0b-91d2-2c2886c0768b" providerId="AD" clId="Web-{4BEFBB7C-D991-4D33-9326-F58B5A83AFB4}" dt="2020-03-30T10:46:55.671" v="246" actId="1076"/>
          <ac:cxnSpMkLst>
            <pc:docMk/>
            <pc:sldMk cId="2983352342" sldId="256"/>
            <ac:cxnSpMk id="295" creationId="{12ABD505-175E-A541-AEFE-152268C0ADBA}"/>
          </ac:cxnSpMkLst>
        </pc:cxnChg>
        <pc:cxnChg chg="mod">
          <ac:chgData name="Heather Cross-Costello" userId="S::heather.cross-costello@burnley-cs.org::4b07b31b-96b5-4f0b-91d2-2c2886c0768b" providerId="AD" clId="Web-{4BEFBB7C-D991-4D33-9326-F58B5A83AFB4}" dt="2020-03-30T10:39:50.544" v="15" actId="1076"/>
          <ac:cxnSpMkLst>
            <pc:docMk/>
            <pc:sldMk cId="2983352342" sldId="256"/>
            <ac:cxnSpMk id="309" creationId="{12ABD505-175E-A541-AEFE-152268C0ADBA}"/>
          </ac:cxnSpMkLst>
        </pc:cxnChg>
        <pc:cxnChg chg="mod">
          <ac:chgData name="Heather Cross-Costello" userId="S::heather.cross-costello@burnley-cs.org::4b07b31b-96b5-4f0b-91d2-2c2886c0768b" providerId="AD" clId="Web-{4BEFBB7C-D991-4D33-9326-F58B5A83AFB4}" dt="2020-03-30T10:39:54.607" v="16" actId="1076"/>
          <ac:cxnSpMkLst>
            <pc:docMk/>
            <pc:sldMk cId="2983352342" sldId="256"/>
            <ac:cxnSpMk id="310" creationId="{12ABD505-175E-A541-AEFE-152268C0ADBA}"/>
          </ac:cxnSpMkLst>
        </pc:cxnChg>
        <pc:cxnChg chg="del">
          <ac:chgData name="Heather Cross-Costello" userId="S::heather.cross-costello@burnley-cs.org::4b07b31b-96b5-4f0b-91d2-2c2886c0768b" providerId="AD" clId="Web-{4BEFBB7C-D991-4D33-9326-F58B5A83AFB4}" dt="2020-03-30T10:39:57.092" v="17"/>
          <ac:cxnSpMkLst>
            <pc:docMk/>
            <pc:sldMk cId="2983352342" sldId="256"/>
            <ac:cxnSpMk id="311" creationId="{12ABD505-175E-A541-AEFE-152268C0ADBA}"/>
          </ac:cxnSpMkLst>
        </pc:cxnChg>
        <pc:cxnChg chg="mod">
          <ac:chgData name="Heather Cross-Costello" userId="S::heather.cross-costello@burnley-cs.org::4b07b31b-96b5-4f0b-91d2-2c2886c0768b" providerId="AD" clId="Web-{4BEFBB7C-D991-4D33-9326-F58B5A83AFB4}" dt="2020-03-30T10:40:01.013" v="18" actId="1076"/>
          <ac:cxnSpMkLst>
            <pc:docMk/>
            <pc:sldMk cId="2983352342" sldId="256"/>
            <ac:cxnSpMk id="312" creationId="{12ABD505-175E-A541-AEFE-152268C0ADBA}"/>
          </ac:cxnSpMkLst>
        </pc:cxnChg>
        <pc:cxnChg chg="del">
          <ac:chgData name="Heather Cross-Costello" userId="S::heather.cross-costello@burnley-cs.org::4b07b31b-96b5-4f0b-91d2-2c2886c0768b" providerId="AD" clId="Web-{4BEFBB7C-D991-4D33-9326-F58B5A83AFB4}" dt="2020-03-30T10:39:41.669" v="13"/>
          <ac:cxnSpMkLst>
            <pc:docMk/>
            <pc:sldMk cId="2983352342" sldId="256"/>
            <ac:cxnSpMk id="313" creationId="{12ABD505-175E-A541-AEFE-152268C0ADBA}"/>
          </ac:cxnSpMkLst>
        </pc:cxnChg>
        <pc:cxnChg chg="del">
          <ac:chgData name="Heather Cross-Costello" userId="S::heather.cross-costello@burnley-cs.org::4b07b31b-96b5-4f0b-91d2-2c2886c0768b" providerId="AD" clId="Web-{4BEFBB7C-D991-4D33-9326-F58B5A83AFB4}" dt="2020-03-30T10:40:08.466" v="20"/>
          <ac:cxnSpMkLst>
            <pc:docMk/>
            <pc:sldMk cId="2983352342" sldId="256"/>
            <ac:cxnSpMk id="314" creationId="{12ABD505-175E-A541-AEFE-152268C0ADBA}"/>
          </ac:cxnSpMkLst>
        </pc:cxnChg>
        <pc:cxnChg chg="mod">
          <ac:chgData name="Heather Cross-Costello" userId="S::heather.cross-costello@burnley-cs.org::4b07b31b-96b5-4f0b-91d2-2c2886c0768b" providerId="AD" clId="Web-{4BEFBB7C-D991-4D33-9326-F58B5A83AFB4}" dt="2020-03-30T10:40:15.201" v="23" actId="1076"/>
          <ac:cxnSpMkLst>
            <pc:docMk/>
            <pc:sldMk cId="2983352342" sldId="256"/>
            <ac:cxnSpMk id="315" creationId="{12ABD505-175E-A541-AEFE-152268C0ADBA}"/>
          </ac:cxnSpMkLst>
        </pc:cxnChg>
        <pc:cxnChg chg="mod">
          <ac:chgData name="Heather Cross-Costello" userId="S::heather.cross-costello@burnley-cs.org::4b07b31b-96b5-4f0b-91d2-2c2886c0768b" providerId="AD" clId="Web-{4BEFBB7C-D991-4D33-9326-F58B5A83AFB4}" dt="2020-03-30T10:40:21.029" v="25" actId="1076"/>
          <ac:cxnSpMkLst>
            <pc:docMk/>
            <pc:sldMk cId="2983352342" sldId="256"/>
            <ac:cxnSpMk id="316" creationId="{12ABD505-175E-A541-AEFE-152268C0ADBA}"/>
          </ac:cxnSpMkLst>
        </pc:cxnChg>
        <pc:cxnChg chg="mod">
          <ac:chgData name="Heather Cross-Costello" userId="S::heather.cross-costello@burnley-cs.org::4b07b31b-96b5-4f0b-91d2-2c2886c0768b" providerId="AD" clId="Web-{4BEFBB7C-D991-4D33-9326-F58B5A83AFB4}" dt="2020-03-30T10:40:26.357" v="26" actId="1076"/>
          <ac:cxnSpMkLst>
            <pc:docMk/>
            <pc:sldMk cId="2983352342" sldId="256"/>
            <ac:cxnSpMk id="317" creationId="{12ABD505-175E-A541-AEFE-152268C0ADBA}"/>
          </ac:cxnSpMkLst>
        </pc:cxnChg>
        <pc:cxnChg chg="mod">
          <ac:chgData name="Heather Cross-Costello" userId="S::heather.cross-costello@burnley-cs.org::4b07b31b-96b5-4f0b-91d2-2c2886c0768b" providerId="AD" clId="Web-{4BEFBB7C-D991-4D33-9326-F58B5A83AFB4}" dt="2020-03-30T10:40:30.466" v="27" actId="1076"/>
          <ac:cxnSpMkLst>
            <pc:docMk/>
            <pc:sldMk cId="2983352342" sldId="256"/>
            <ac:cxnSpMk id="318" creationId="{12ABD505-175E-A541-AEFE-152268C0ADBA}"/>
          </ac:cxnSpMkLst>
        </pc:cxnChg>
        <pc:cxnChg chg="mod">
          <ac:chgData name="Heather Cross-Costello" userId="S::heather.cross-costello@burnley-cs.org::4b07b31b-96b5-4f0b-91d2-2c2886c0768b" providerId="AD" clId="Web-{4BEFBB7C-D991-4D33-9326-F58B5A83AFB4}" dt="2020-03-30T10:40:07.294" v="19" actId="14100"/>
          <ac:cxnSpMkLst>
            <pc:docMk/>
            <pc:sldMk cId="2983352342" sldId="256"/>
            <ac:cxnSpMk id="319" creationId="{12ABD505-175E-A541-AEFE-152268C0ADBA}"/>
          </ac:cxnSpMkLst>
        </pc:cxnChg>
        <pc:cxnChg chg="del">
          <ac:chgData name="Heather Cross-Costello" userId="S::heather.cross-costello@burnley-cs.org::4b07b31b-96b5-4f0b-91d2-2c2886c0768b" providerId="AD" clId="Web-{4BEFBB7C-D991-4D33-9326-F58B5A83AFB4}" dt="2020-03-30T10:40:32.654" v="28"/>
          <ac:cxnSpMkLst>
            <pc:docMk/>
            <pc:sldMk cId="2983352342" sldId="256"/>
            <ac:cxnSpMk id="322" creationId="{12ABD505-175E-A541-AEFE-152268C0ADBA}"/>
          </ac:cxnSpMkLst>
        </pc:cxnChg>
        <pc:cxnChg chg="mod">
          <ac:chgData name="Heather Cross-Costello" userId="S::heather.cross-costello@burnley-cs.org::4b07b31b-96b5-4f0b-91d2-2c2886c0768b" providerId="AD" clId="Web-{4BEFBB7C-D991-4D33-9326-F58B5A83AFB4}" dt="2020-03-30T10:40:42.045" v="30" actId="1076"/>
          <ac:cxnSpMkLst>
            <pc:docMk/>
            <pc:sldMk cId="2983352342" sldId="256"/>
            <ac:cxnSpMk id="323" creationId="{12ABD505-175E-A541-AEFE-152268C0ADBA}"/>
          </ac:cxnSpMkLst>
        </pc:cxnChg>
        <pc:cxnChg chg="del">
          <ac:chgData name="Heather Cross-Costello" userId="S::heather.cross-costello@burnley-cs.org::4b07b31b-96b5-4f0b-91d2-2c2886c0768b" providerId="AD" clId="Web-{4BEFBB7C-D991-4D33-9326-F58B5A83AFB4}" dt="2020-03-30T10:40:43.388" v="31"/>
          <ac:cxnSpMkLst>
            <pc:docMk/>
            <pc:sldMk cId="2983352342" sldId="256"/>
            <ac:cxnSpMk id="324" creationId="{12ABD505-175E-A541-AEFE-152268C0ADBA}"/>
          </ac:cxnSpMkLst>
        </pc:cxnChg>
        <pc:cxnChg chg="mod">
          <ac:chgData name="Heather Cross-Costello" userId="S::heather.cross-costello@burnley-cs.org::4b07b31b-96b5-4f0b-91d2-2c2886c0768b" providerId="AD" clId="Web-{4BEFBB7C-D991-4D33-9326-F58B5A83AFB4}" dt="2020-03-30T10:40:53.826" v="34" actId="1076"/>
          <ac:cxnSpMkLst>
            <pc:docMk/>
            <pc:sldMk cId="2983352342" sldId="256"/>
            <ac:cxnSpMk id="325" creationId="{12ABD505-175E-A541-AEFE-152268C0ADBA}"/>
          </ac:cxnSpMkLst>
        </pc:cxnChg>
        <pc:cxnChg chg="mod">
          <ac:chgData name="Heather Cross-Costello" userId="S::heather.cross-costello@burnley-cs.org::4b07b31b-96b5-4f0b-91d2-2c2886c0768b" providerId="AD" clId="Web-{4BEFBB7C-D991-4D33-9326-F58B5A83AFB4}" dt="2020-03-30T10:56:07.799" v="636" actId="14100"/>
          <ac:cxnSpMkLst>
            <pc:docMk/>
            <pc:sldMk cId="2983352342" sldId="256"/>
            <ac:cxnSpMk id="326" creationId="{12ABD505-175E-A541-AEFE-152268C0ADBA}"/>
          </ac:cxnSpMkLst>
        </pc:cxnChg>
        <pc:cxnChg chg="mod">
          <ac:chgData name="Heather Cross-Costello" userId="S::heather.cross-costello@burnley-cs.org::4b07b31b-96b5-4f0b-91d2-2c2886c0768b" providerId="AD" clId="Web-{4BEFBB7C-D991-4D33-9326-F58B5A83AFB4}" dt="2020-03-30T10:41:32.982" v="45" actId="1076"/>
          <ac:cxnSpMkLst>
            <pc:docMk/>
            <pc:sldMk cId="2983352342" sldId="256"/>
            <ac:cxnSpMk id="327" creationId="{12ABD505-175E-A541-AEFE-152268C0ADBA}"/>
          </ac:cxnSpMkLst>
        </pc:cxnChg>
        <pc:cxnChg chg="del">
          <ac:chgData name="Heather Cross-Costello" userId="S::heather.cross-costello@burnley-cs.org::4b07b31b-96b5-4f0b-91d2-2c2886c0768b" providerId="AD" clId="Web-{4BEFBB7C-D991-4D33-9326-F58B5A83AFB4}" dt="2020-03-30T10:41:41.982" v="52"/>
          <ac:cxnSpMkLst>
            <pc:docMk/>
            <pc:sldMk cId="2983352342" sldId="256"/>
            <ac:cxnSpMk id="330" creationId="{12ABD505-175E-A541-AEFE-152268C0ADBA}"/>
          </ac:cxnSpMkLst>
        </pc:cxnChg>
        <pc:cxnChg chg="del">
          <ac:chgData name="Heather Cross-Costello" userId="S::heather.cross-costello@burnley-cs.org::4b07b31b-96b5-4f0b-91d2-2c2886c0768b" providerId="AD" clId="Web-{4BEFBB7C-D991-4D33-9326-F58B5A83AFB4}" dt="2020-03-30T10:41:41.982" v="51"/>
          <ac:cxnSpMkLst>
            <pc:docMk/>
            <pc:sldMk cId="2983352342" sldId="256"/>
            <ac:cxnSpMk id="331" creationId="{12ABD505-175E-A541-AEFE-152268C0ADBA}"/>
          </ac:cxnSpMkLst>
        </pc:cxnChg>
        <pc:cxnChg chg="del">
          <ac:chgData name="Heather Cross-Costello" userId="S::heather.cross-costello@burnley-cs.org::4b07b31b-96b5-4f0b-91d2-2c2886c0768b" providerId="AD" clId="Web-{4BEFBB7C-D991-4D33-9326-F58B5A83AFB4}" dt="2020-03-30T10:41:41.982" v="50"/>
          <ac:cxnSpMkLst>
            <pc:docMk/>
            <pc:sldMk cId="2983352342" sldId="256"/>
            <ac:cxnSpMk id="332" creationId="{12ABD505-175E-A541-AEFE-152268C0ADBA}"/>
          </ac:cxnSpMkLst>
        </pc:cxnChg>
        <pc:cxnChg chg="del">
          <ac:chgData name="Heather Cross-Costello" userId="S::heather.cross-costello@burnley-cs.org::4b07b31b-96b5-4f0b-91d2-2c2886c0768b" providerId="AD" clId="Web-{4BEFBB7C-D991-4D33-9326-F58B5A83AFB4}" dt="2020-03-30T10:41:41.982" v="49"/>
          <ac:cxnSpMkLst>
            <pc:docMk/>
            <pc:sldMk cId="2983352342" sldId="256"/>
            <ac:cxnSpMk id="333" creationId="{12ABD505-175E-A541-AEFE-152268C0ADBA}"/>
          </ac:cxnSpMkLst>
        </pc:cxnChg>
        <pc:cxnChg chg="del">
          <ac:chgData name="Heather Cross-Costello" userId="S::heather.cross-costello@burnley-cs.org::4b07b31b-96b5-4f0b-91d2-2c2886c0768b" providerId="AD" clId="Web-{4BEFBB7C-D991-4D33-9326-F58B5A83AFB4}" dt="2020-03-30T10:41:41.982" v="48"/>
          <ac:cxnSpMkLst>
            <pc:docMk/>
            <pc:sldMk cId="2983352342" sldId="256"/>
            <ac:cxnSpMk id="334" creationId="{12ABD505-175E-A541-AEFE-152268C0ADBA}"/>
          </ac:cxnSpMkLst>
        </pc:cxnChg>
        <pc:cxnChg chg="del">
          <ac:chgData name="Heather Cross-Costello" userId="S::heather.cross-costello@burnley-cs.org::4b07b31b-96b5-4f0b-91d2-2c2886c0768b" providerId="AD" clId="Web-{4BEFBB7C-D991-4D33-9326-F58B5A83AFB4}" dt="2020-03-30T10:41:41.982" v="47"/>
          <ac:cxnSpMkLst>
            <pc:docMk/>
            <pc:sldMk cId="2983352342" sldId="256"/>
            <ac:cxnSpMk id="335" creationId="{12ABD505-175E-A541-AEFE-152268C0ADBA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000" dirty="0">
                <a:solidFill>
                  <a:schemeClr val="bg1"/>
                </a:solidFill>
                <a:latin typeface="Waltograph UI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-76982" y="4019127"/>
            <a:ext cx="6758514" cy="5416654"/>
            <a:chOff x="99486" y="3945855"/>
            <a:chExt cx="6758514" cy="5416654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Year 9 begins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092139" y="8469040"/>
            <a:ext cx="175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Meet our teaching, support staff, pastoral leaders</a:t>
            </a:r>
          </a:p>
          <a:p>
            <a:pPr algn="ctr"/>
            <a:r>
              <a:rPr lang="en-US" sz="800" dirty="0"/>
              <a:t> and SLT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05932" y="9420811"/>
            <a:ext cx="14974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Learn about our ethos and what it looks like in practice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218325" y="9414899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Meet our Head Boy and Girl and Senior prefect team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88100" y="8462422"/>
            <a:ext cx="11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Start to embed an enthusiasm and thirst for learning</a:t>
            </a:r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Autumn Term 1</a:t>
            </a:r>
          </a:p>
        </p:txBody>
      </p: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779620" y="8061707"/>
            <a:ext cx="416511" cy="20211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490236" y="7687876"/>
            <a:ext cx="184849" cy="35519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196278" y="7697404"/>
            <a:ext cx="75633" cy="26503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35265" y="7871160"/>
            <a:ext cx="48468" cy="17245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802786" y="7747825"/>
            <a:ext cx="24514" cy="33882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Autumn Term 2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41071" y="8557211"/>
            <a:ext cx="921806" cy="73498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 of skills:</a:t>
            </a:r>
          </a:p>
          <a:p>
            <a:pPr marL="228600" indent="-228600" algn="ctr">
              <a:buAutoNum type="arabicPeriod"/>
            </a:pPr>
            <a:r>
              <a:rPr lang="en-GB" sz="800" b="1" dirty="0">
                <a:solidFill>
                  <a:schemeClr val="tx1"/>
                </a:solidFill>
              </a:rPr>
              <a:t>Reading </a:t>
            </a:r>
          </a:p>
          <a:p>
            <a:pPr marL="228600" indent="-228600" algn="ctr">
              <a:buAutoNum type="arabicPeriod"/>
            </a:pPr>
            <a:r>
              <a:rPr lang="en-GB" sz="800" b="1" dirty="0">
                <a:solidFill>
                  <a:schemeClr val="tx1"/>
                </a:solidFill>
              </a:rPr>
              <a:t>Listening</a:t>
            </a:r>
          </a:p>
          <a:p>
            <a:pPr algn="ctr"/>
            <a:r>
              <a:rPr lang="en-GB" sz="800" b="1" dirty="0">
                <a:solidFill>
                  <a:schemeClr val="tx1"/>
                </a:solidFill>
              </a:rPr>
              <a:t>Date:</a:t>
            </a:r>
            <a:r>
              <a:rPr lang="en-GB" sz="800" dirty="0">
                <a:solidFill>
                  <a:schemeClr val="tx1"/>
                </a:solidFill>
              </a:rPr>
              <a:t> Sep-Oct</a:t>
            </a:r>
          </a:p>
        </p:txBody>
      </p:sp>
      <p:sp>
        <p:nvSpPr>
          <p:cNvPr id="286" name="Rectangle 285"/>
          <p:cNvSpPr/>
          <p:nvPr/>
        </p:nvSpPr>
        <p:spPr>
          <a:xfrm>
            <a:off x="48058" y="9282582"/>
            <a:ext cx="2606053" cy="63025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GB" sz="800" b="1" dirty="0">
                <a:solidFill>
                  <a:schemeClr val="tx1"/>
                </a:solidFill>
              </a:rPr>
              <a:t>Skills we will work on this term:</a:t>
            </a:r>
            <a:r>
              <a:rPr lang="en-US" sz="800" dirty="0">
                <a:solidFill>
                  <a:schemeClr val="tx1"/>
                </a:solidFill>
              </a:rPr>
              <a:t>​</a:t>
            </a:r>
          </a:p>
          <a:p>
            <a:pPr algn="ctr" fontAlgn="base"/>
            <a:r>
              <a:rPr lang="en-GB" sz="800" dirty="0" smtClean="0">
                <a:solidFill>
                  <a:schemeClr val="tx1"/>
                </a:solidFill>
              </a:rPr>
              <a:t>Using more complex opinions, the comparative and complex structures. </a:t>
            </a:r>
            <a:endParaRPr lang="en-GB" sz="800" dirty="0">
              <a:solidFill>
                <a:schemeClr val="tx1"/>
              </a:solidFill>
            </a:endParaRPr>
          </a:p>
          <a:p>
            <a:pPr algn="ctr" fontAlgn="base"/>
            <a:r>
              <a:rPr lang="en-GB" sz="800" b="1" dirty="0">
                <a:solidFill>
                  <a:schemeClr val="tx1"/>
                </a:solidFill>
              </a:rPr>
              <a:t>Subject Specific:</a:t>
            </a:r>
            <a:r>
              <a:rPr lang="en-US" sz="800" dirty="0">
                <a:solidFill>
                  <a:schemeClr val="tx1"/>
                </a:solidFill>
              </a:rPr>
              <a:t>​ </a:t>
            </a:r>
            <a:r>
              <a:rPr lang="en-US" sz="800" dirty="0" smtClean="0">
                <a:solidFill>
                  <a:schemeClr val="tx1"/>
                </a:solidFill>
              </a:rPr>
              <a:t>Films..</a:t>
            </a:r>
            <a:endParaRPr lang="en-US" sz="800" dirty="0">
              <a:solidFill>
                <a:schemeClr val="tx1"/>
              </a:solidFill>
            </a:endParaRPr>
          </a:p>
          <a:p>
            <a:pPr algn="ctr" fontAlgn="base"/>
            <a:r>
              <a:rPr lang="en-GB" sz="800" b="1" dirty="0">
                <a:solidFill>
                  <a:schemeClr val="tx1"/>
                </a:solidFill>
              </a:rPr>
              <a:t>Whole School: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87" name="Rectangle 286"/>
          <p:cNvSpPr/>
          <p:nvPr/>
        </p:nvSpPr>
        <p:spPr>
          <a:xfrm>
            <a:off x="5027668" y="7610865"/>
            <a:ext cx="1758428" cy="79987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GB" sz="800" b="1" dirty="0">
                <a:solidFill>
                  <a:schemeClr val="tx1"/>
                </a:solidFill>
              </a:rPr>
              <a:t>Skills we will work on this term:</a:t>
            </a:r>
            <a:r>
              <a:rPr lang="en-US" sz="800" dirty="0">
                <a:solidFill>
                  <a:schemeClr val="tx1"/>
                </a:solidFill>
              </a:rPr>
              <a:t>​</a:t>
            </a:r>
          </a:p>
          <a:p>
            <a:pPr algn="ctr" fontAlgn="base"/>
            <a:r>
              <a:rPr lang="en-GB" sz="800" dirty="0" smtClean="0">
                <a:solidFill>
                  <a:schemeClr val="tx1"/>
                </a:solidFill>
              </a:rPr>
              <a:t>Using the </a:t>
            </a:r>
            <a:r>
              <a:rPr lang="en-GB" sz="800" dirty="0" err="1" smtClean="0">
                <a:solidFill>
                  <a:schemeClr val="tx1"/>
                </a:solidFill>
              </a:rPr>
              <a:t>preterite</a:t>
            </a:r>
            <a:r>
              <a:rPr lang="en-GB" sz="800" dirty="0" smtClean="0">
                <a:solidFill>
                  <a:schemeClr val="tx1"/>
                </a:solidFill>
              </a:rPr>
              <a:t> tense and the 3 future tenses. </a:t>
            </a:r>
            <a:endParaRPr lang="en-GB" sz="800" dirty="0">
              <a:solidFill>
                <a:schemeClr val="tx1"/>
              </a:solidFill>
            </a:endParaRPr>
          </a:p>
          <a:p>
            <a:pPr algn="ctr" fontAlgn="base"/>
            <a:r>
              <a:rPr lang="en-GB" sz="800" b="1" dirty="0">
                <a:solidFill>
                  <a:schemeClr val="tx1"/>
                </a:solidFill>
              </a:rPr>
              <a:t>Subject Specific:</a:t>
            </a:r>
            <a:r>
              <a:rPr lang="en-US" sz="800" dirty="0">
                <a:solidFill>
                  <a:schemeClr val="tx1"/>
                </a:solidFill>
              </a:rPr>
              <a:t>​ </a:t>
            </a:r>
            <a:r>
              <a:rPr lang="en-US" sz="800" dirty="0" smtClean="0">
                <a:solidFill>
                  <a:schemeClr val="tx1"/>
                </a:solidFill>
              </a:rPr>
              <a:t>Films</a:t>
            </a:r>
            <a:endParaRPr lang="en-US" sz="800" dirty="0">
              <a:solidFill>
                <a:schemeClr val="tx1"/>
              </a:solidFill>
            </a:endParaRPr>
          </a:p>
          <a:p>
            <a:pPr algn="ctr" fontAlgn="base"/>
            <a:r>
              <a:rPr lang="en-GB" sz="800" b="1" dirty="0">
                <a:solidFill>
                  <a:schemeClr val="tx1"/>
                </a:solidFill>
              </a:rPr>
              <a:t>Whole School: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5847907" y="6775800"/>
            <a:ext cx="931627" cy="79433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 of skills:</a:t>
            </a:r>
          </a:p>
          <a:p>
            <a:pPr marL="228600" indent="-228600" algn="ctr">
              <a:buAutoNum type="arabicPeriod"/>
            </a:pPr>
            <a:r>
              <a:rPr lang="en-GB" sz="800" b="1" dirty="0">
                <a:solidFill>
                  <a:schemeClr val="tx1"/>
                </a:solidFill>
              </a:rPr>
              <a:t>Writing </a:t>
            </a:r>
          </a:p>
          <a:p>
            <a:pPr marL="228600" indent="-228600" algn="ctr">
              <a:buAutoNum type="arabicPeriod"/>
            </a:pPr>
            <a:r>
              <a:rPr lang="en-GB" sz="800" b="1" dirty="0">
                <a:solidFill>
                  <a:schemeClr val="tx1"/>
                </a:solidFill>
              </a:rPr>
              <a:t>Listening</a:t>
            </a:r>
          </a:p>
          <a:p>
            <a:pPr algn="ctr"/>
            <a:r>
              <a:rPr lang="en-GB" sz="800" b="1" dirty="0">
                <a:solidFill>
                  <a:schemeClr val="tx1"/>
                </a:solidFill>
              </a:rPr>
              <a:t>Date: </a:t>
            </a:r>
            <a:r>
              <a:rPr lang="en-GB" sz="800" dirty="0">
                <a:solidFill>
                  <a:schemeClr val="tx1"/>
                </a:solidFill>
              </a:rPr>
              <a:t>Nov-Dec</a:t>
            </a: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74946" y="6572430"/>
            <a:ext cx="324482" cy="38546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64777" y="5834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951593" y="682221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28828" y="6663311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321216" y="682221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85577" y="674648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/>
          <p:cNvSpPr/>
          <p:nvPr/>
        </p:nvSpPr>
        <p:spPr>
          <a:xfrm>
            <a:off x="815359" y="566888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Spring Term 1</a:t>
            </a:r>
          </a:p>
        </p:txBody>
      </p:sp>
      <p:sp>
        <p:nvSpPr>
          <p:cNvPr id="297" name="Rectangle 296"/>
          <p:cNvSpPr/>
          <p:nvPr/>
        </p:nvSpPr>
        <p:spPr>
          <a:xfrm>
            <a:off x="2641" y="6480416"/>
            <a:ext cx="1561458" cy="772978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GB" sz="800" b="1">
                <a:solidFill>
                  <a:schemeClr val="tx1"/>
                </a:solidFill>
              </a:rPr>
              <a:t>Skills we will work on this term:</a:t>
            </a:r>
            <a:r>
              <a:rPr lang="en-US" sz="800">
                <a:solidFill>
                  <a:schemeClr val="tx1"/>
                </a:solidFill>
              </a:rPr>
              <a:t>​</a:t>
            </a:r>
          </a:p>
          <a:p>
            <a:pPr algn="ctr" fontAlgn="base"/>
            <a:r>
              <a:rPr lang="en-GB" sz="800">
                <a:solidFill>
                  <a:schemeClr val="tx1"/>
                </a:solidFill>
              </a:rPr>
              <a:t>Using multiple tenses and talking about others. </a:t>
            </a:r>
          </a:p>
          <a:p>
            <a:pPr algn="ctr" fontAlgn="base"/>
            <a:r>
              <a:rPr lang="en-GB" sz="800" b="1">
                <a:solidFill>
                  <a:schemeClr val="tx1"/>
                </a:solidFill>
              </a:rPr>
              <a:t>Subject Specific: </a:t>
            </a:r>
            <a:r>
              <a:rPr lang="en-GB" sz="800">
                <a:solidFill>
                  <a:schemeClr val="tx1"/>
                </a:solidFill>
              </a:rPr>
              <a:t>Technology and others. </a:t>
            </a:r>
          </a:p>
          <a:p>
            <a:pPr algn="ctr" fontAlgn="base"/>
            <a:r>
              <a:rPr lang="en-GB" sz="800" b="1">
                <a:solidFill>
                  <a:schemeClr val="tx1"/>
                </a:solidFill>
              </a:rPr>
              <a:t>Whole</a:t>
            </a:r>
            <a:r>
              <a:rPr lang="en-GB" sz="800">
                <a:solidFill>
                  <a:schemeClr val="tx1"/>
                </a:solidFill>
              </a:rPr>
              <a:t> </a:t>
            </a:r>
            <a:r>
              <a:rPr lang="en-GB" sz="800" b="1">
                <a:solidFill>
                  <a:schemeClr val="tx1"/>
                </a:solidFill>
              </a:rPr>
              <a:t>School: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46766" y="5617957"/>
            <a:ext cx="1093196" cy="86127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 of skills:</a:t>
            </a:r>
          </a:p>
          <a:p>
            <a:pPr marL="228600" indent="-228600" algn="ctr">
              <a:buAutoNum type="arabicPeriod"/>
            </a:pPr>
            <a:r>
              <a:rPr lang="en-GB" sz="800" b="1" dirty="0">
                <a:solidFill>
                  <a:schemeClr val="tx1"/>
                </a:solidFill>
              </a:rPr>
              <a:t>Writing </a:t>
            </a:r>
          </a:p>
          <a:p>
            <a:pPr marL="228600" indent="-228600" algn="ctr">
              <a:buAutoNum type="arabicPeriod"/>
            </a:pPr>
            <a:r>
              <a:rPr lang="en-GB" sz="800" b="1" dirty="0">
                <a:solidFill>
                  <a:schemeClr val="tx1"/>
                </a:solidFill>
              </a:rPr>
              <a:t>Listening</a:t>
            </a:r>
          </a:p>
          <a:p>
            <a:pPr marL="228600" indent="-228600" algn="ctr">
              <a:buAutoNum type="arabicPeriod"/>
            </a:pPr>
            <a:r>
              <a:rPr lang="en-GB" sz="800" b="1" dirty="0">
                <a:solidFill>
                  <a:schemeClr val="tx1"/>
                </a:solidFill>
              </a:rPr>
              <a:t>Reading</a:t>
            </a:r>
          </a:p>
          <a:p>
            <a:pPr algn="ctr"/>
            <a:r>
              <a:rPr lang="en-GB" sz="800" b="1" dirty="0">
                <a:solidFill>
                  <a:schemeClr val="tx1"/>
                </a:solidFill>
              </a:rPr>
              <a:t>Date</a:t>
            </a:r>
            <a:r>
              <a:rPr lang="en-GB" sz="800" dirty="0">
                <a:solidFill>
                  <a:schemeClr val="tx1"/>
                </a:solidFill>
              </a:rPr>
              <a:t>: Jan - Feb</a:t>
            </a:r>
          </a:p>
        </p:txBody>
      </p:sp>
      <p:sp>
        <p:nvSpPr>
          <p:cNvPr id="299" name="Oval 298"/>
          <p:cNvSpPr/>
          <p:nvPr/>
        </p:nvSpPr>
        <p:spPr>
          <a:xfrm>
            <a:off x="4816479" y="4751596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Spring Term 2</a:t>
            </a:r>
          </a:p>
        </p:txBody>
      </p:sp>
      <p:sp>
        <p:nvSpPr>
          <p:cNvPr id="300" name="Rectangle 299"/>
          <p:cNvSpPr/>
          <p:nvPr/>
        </p:nvSpPr>
        <p:spPr>
          <a:xfrm>
            <a:off x="4992368" y="5620691"/>
            <a:ext cx="1801452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GB" sz="800" b="1" dirty="0">
                <a:solidFill>
                  <a:schemeClr val="tx1"/>
                </a:solidFill>
              </a:rPr>
              <a:t>Skills we will work on this term:</a:t>
            </a:r>
            <a:r>
              <a:rPr lang="en-US" sz="800" dirty="0">
                <a:solidFill>
                  <a:schemeClr val="tx1"/>
                </a:solidFill>
              </a:rPr>
              <a:t>​</a:t>
            </a:r>
          </a:p>
          <a:p>
            <a:pPr algn="ctr" fontAlgn="base"/>
            <a:r>
              <a:rPr lang="en-GB" sz="800" dirty="0">
                <a:solidFill>
                  <a:schemeClr val="tx1"/>
                </a:solidFill>
              </a:rPr>
              <a:t>Giving advice, using multiple tenses and talking about others. </a:t>
            </a:r>
          </a:p>
          <a:p>
            <a:pPr algn="ctr" fontAlgn="base"/>
            <a:r>
              <a:rPr lang="en-GB" sz="800" b="1" dirty="0">
                <a:solidFill>
                  <a:schemeClr val="tx1"/>
                </a:solidFill>
              </a:rPr>
              <a:t>Subject Specific: </a:t>
            </a:r>
            <a:r>
              <a:rPr lang="en-GB" sz="800" dirty="0">
                <a:solidFill>
                  <a:schemeClr val="tx1"/>
                </a:solidFill>
              </a:rPr>
              <a:t>Technology</a:t>
            </a:r>
            <a:endParaRPr lang="en-US" sz="800" dirty="0">
              <a:solidFill>
                <a:schemeClr val="tx1"/>
              </a:solidFill>
            </a:endParaRPr>
          </a:p>
          <a:p>
            <a:pPr algn="ctr" fontAlgn="base"/>
            <a:r>
              <a:rPr lang="en-GB" sz="800" b="1" dirty="0">
                <a:solidFill>
                  <a:schemeClr val="tx1"/>
                </a:solidFill>
              </a:rPr>
              <a:t>Whole School</a:t>
            </a:r>
            <a:r>
              <a:rPr lang="en-GB" sz="800" b="1" dirty="0" smtClean="0">
                <a:solidFill>
                  <a:schemeClr val="tx1"/>
                </a:solidFill>
              </a:rPr>
              <a:t>: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5854278" y="4625541"/>
            <a:ext cx="952038" cy="91241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 of skills:</a:t>
            </a:r>
          </a:p>
          <a:p>
            <a:pPr marL="228600" indent="-228600" algn="ctr">
              <a:buAutoNum type="arabicPeriod"/>
            </a:pPr>
            <a:r>
              <a:rPr lang="en-GB" sz="800" b="1" dirty="0">
                <a:solidFill>
                  <a:schemeClr val="tx1"/>
                </a:solidFill>
              </a:rPr>
              <a:t>Writing </a:t>
            </a:r>
          </a:p>
          <a:p>
            <a:pPr marL="228600" indent="-228600" algn="ctr">
              <a:buAutoNum type="arabicPeriod"/>
            </a:pPr>
            <a:r>
              <a:rPr lang="en-GB" sz="800" b="1" dirty="0">
                <a:solidFill>
                  <a:schemeClr val="tx1"/>
                </a:solidFill>
              </a:rPr>
              <a:t>Listening</a:t>
            </a:r>
          </a:p>
          <a:p>
            <a:pPr algn="ctr"/>
            <a:r>
              <a:rPr lang="en-GB" sz="800" b="1" dirty="0">
                <a:solidFill>
                  <a:schemeClr val="tx1"/>
                </a:solidFill>
              </a:rPr>
              <a:t>Date: </a:t>
            </a:r>
            <a:r>
              <a:rPr lang="en-GB" sz="800" dirty="0">
                <a:solidFill>
                  <a:schemeClr val="tx1"/>
                </a:solidFill>
              </a:rPr>
              <a:t>Mar-Apr</a:t>
            </a:r>
          </a:p>
        </p:txBody>
      </p:sp>
      <p:sp>
        <p:nvSpPr>
          <p:cNvPr id="302" name="Oval 301"/>
          <p:cNvSpPr/>
          <p:nvPr/>
        </p:nvSpPr>
        <p:spPr>
          <a:xfrm>
            <a:off x="881581" y="3678224"/>
            <a:ext cx="1429410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Summer Term 1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60" y="1596755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9 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Summer Term 2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Year 10 this way!</a:t>
            </a:r>
          </a:p>
        </p:txBody>
      </p: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10473" y="567353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21397" y="576441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66790" y="5710599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26307" y="4773811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64725" y="477381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233910" y="463749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82821" y="4717561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26337" y="4566542"/>
            <a:ext cx="430455" cy="43090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Rectangle 319"/>
          <p:cNvSpPr/>
          <p:nvPr/>
        </p:nvSpPr>
        <p:spPr>
          <a:xfrm>
            <a:off x="19837" y="4535334"/>
            <a:ext cx="1534602" cy="80420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GB" sz="800" b="1" dirty="0">
                <a:solidFill>
                  <a:schemeClr val="tx1"/>
                </a:solidFill>
              </a:rPr>
              <a:t>Skills we will work on this term:</a:t>
            </a:r>
            <a:r>
              <a:rPr lang="en-US" sz="800" dirty="0">
                <a:solidFill>
                  <a:schemeClr val="tx1"/>
                </a:solidFill>
              </a:rPr>
              <a:t>​</a:t>
            </a:r>
          </a:p>
          <a:p>
            <a:pPr algn="ctr" fontAlgn="base"/>
            <a:r>
              <a:rPr lang="en-GB" sz="800" dirty="0">
                <a:solidFill>
                  <a:schemeClr val="tx1"/>
                </a:solidFill>
              </a:rPr>
              <a:t>Responding to unfamiliar language </a:t>
            </a:r>
          </a:p>
          <a:p>
            <a:pPr algn="ctr" fontAlgn="base"/>
            <a:r>
              <a:rPr lang="en-GB" sz="800" b="1" dirty="0">
                <a:solidFill>
                  <a:schemeClr val="tx1"/>
                </a:solidFill>
              </a:rPr>
              <a:t>Subject Specific: </a:t>
            </a:r>
            <a:r>
              <a:rPr lang="en-GB" sz="800" dirty="0" smtClean="0">
                <a:solidFill>
                  <a:schemeClr val="tx1"/>
                </a:solidFill>
              </a:rPr>
              <a:t>Food in </a:t>
            </a:r>
            <a:r>
              <a:rPr lang="en-GB" sz="800" dirty="0" smtClean="0">
                <a:solidFill>
                  <a:schemeClr val="tx1"/>
                </a:solidFill>
              </a:rPr>
              <a:t>France </a:t>
            </a:r>
            <a:r>
              <a:rPr lang="en-GB" sz="800" dirty="0" smtClean="0">
                <a:solidFill>
                  <a:schemeClr val="tx1"/>
                </a:solidFill>
              </a:rPr>
              <a:t>and </a:t>
            </a:r>
            <a:r>
              <a:rPr lang="en-GB" sz="800" dirty="0" smtClean="0">
                <a:solidFill>
                  <a:schemeClr val="tx1"/>
                </a:solidFill>
              </a:rPr>
              <a:t>French </a:t>
            </a:r>
            <a:r>
              <a:rPr lang="en-GB" sz="800" dirty="0" smtClean="0">
                <a:solidFill>
                  <a:schemeClr val="tx1"/>
                </a:solidFill>
              </a:rPr>
              <a:t>speaking countries. </a:t>
            </a:r>
            <a:endParaRPr lang="en-GB" sz="800" dirty="0">
              <a:solidFill>
                <a:schemeClr val="tx1"/>
              </a:solidFill>
            </a:endParaRPr>
          </a:p>
          <a:p>
            <a:pPr algn="ctr" fontAlgn="base"/>
            <a:r>
              <a:rPr lang="en-GB" sz="800" dirty="0">
                <a:solidFill>
                  <a:schemeClr val="tx1"/>
                </a:solidFill>
              </a:rPr>
              <a:t> </a:t>
            </a:r>
            <a:r>
              <a:rPr lang="en-GB" sz="800" b="1" dirty="0">
                <a:solidFill>
                  <a:schemeClr val="tx1"/>
                </a:solidFill>
              </a:rPr>
              <a:t>Whole</a:t>
            </a:r>
            <a:r>
              <a:rPr lang="en-GB" sz="800" dirty="0">
                <a:solidFill>
                  <a:schemeClr val="tx1"/>
                </a:solidFill>
              </a:rPr>
              <a:t> </a:t>
            </a:r>
            <a:r>
              <a:rPr lang="en-GB" sz="800" b="1" dirty="0">
                <a:solidFill>
                  <a:schemeClr val="tx1"/>
                </a:solidFill>
              </a:rPr>
              <a:t>School: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21" name="Rectangle 320"/>
          <p:cNvSpPr/>
          <p:nvPr/>
        </p:nvSpPr>
        <p:spPr>
          <a:xfrm>
            <a:off x="16916" y="3544414"/>
            <a:ext cx="886917" cy="94079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 of skills:</a:t>
            </a:r>
          </a:p>
          <a:p>
            <a:pPr marL="228600" indent="-228600" algn="ctr">
              <a:buAutoNum type="arabicPeriod"/>
            </a:pPr>
            <a:r>
              <a:rPr lang="en-GB" sz="800" b="1" dirty="0">
                <a:solidFill>
                  <a:schemeClr val="tx1"/>
                </a:solidFill>
              </a:rPr>
              <a:t>Writing </a:t>
            </a:r>
          </a:p>
          <a:p>
            <a:pPr marL="228600" indent="-228600" algn="ctr">
              <a:buAutoNum type="arabicPeriod"/>
            </a:pPr>
            <a:r>
              <a:rPr lang="en-GB" sz="800" b="1" dirty="0">
                <a:solidFill>
                  <a:schemeClr val="tx1"/>
                </a:solidFill>
              </a:rPr>
              <a:t>Listening</a:t>
            </a:r>
          </a:p>
          <a:p>
            <a:pPr algn="ctr"/>
            <a:r>
              <a:rPr lang="en-GB" sz="800" b="1" dirty="0">
                <a:solidFill>
                  <a:schemeClr val="tx1"/>
                </a:solidFill>
              </a:rPr>
              <a:t>Date: </a:t>
            </a:r>
            <a:r>
              <a:rPr lang="en-GB" sz="800" dirty="0">
                <a:solidFill>
                  <a:schemeClr val="tx1"/>
                </a:solidFill>
              </a:rPr>
              <a:t>Apr-May</a:t>
            </a:r>
          </a:p>
        </p:txBody>
      </p: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76514" y="384191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317935" y="3856519"/>
            <a:ext cx="6562" cy="3551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20657" y="3819491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5935804" y="1807154"/>
            <a:ext cx="929153" cy="919356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 of skills:</a:t>
            </a:r>
          </a:p>
          <a:p>
            <a:pPr marL="228600" indent="-228600" algn="ctr">
              <a:buAutoNum type="arabicPeriod"/>
            </a:pPr>
            <a:r>
              <a:rPr lang="en-GB" sz="800" b="1" dirty="0">
                <a:solidFill>
                  <a:schemeClr val="tx1"/>
                </a:solidFill>
              </a:rPr>
              <a:t>Writing </a:t>
            </a:r>
          </a:p>
          <a:p>
            <a:pPr marL="228600" indent="-228600" algn="ctr">
              <a:buAutoNum type="arabicPeriod"/>
            </a:pPr>
            <a:r>
              <a:rPr lang="en-GB" sz="800" b="1" dirty="0">
                <a:solidFill>
                  <a:schemeClr val="tx1"/>
                </a:solidFill>
              </a:rPr>
              <a:t>Listening</a:t>
            </a:r>
          </a:p>
          <a:p>
            <a:pPr marL="228600" indent="-228600" algn="ctr">
              <a:buAutoNum type="arabicPeriod"/>
            </a:pPr>
            <a:r>
              <a:rPr lang="en-GB" sz="800" b="1" dirty="0">
                <a:solidFill>
                  <a:schemeClr val="tx1"/>
                </a:solidFill>
              </a:rPr>
              <a:t>Reading</a:t>
            </a:r>
          </a:p>
          <a:p>
            <a:pPr algn="ctr"/>
            <a:r>
              <a:rPr lang="en-GB" sz="800" b="1" dirty="0">
                <a:solidFill>
                  <a:schemeClr val="tx1"/>
                </a:solidFill>
              </a:rPr>
              <a:t>Date: </a:t>
            </a:r>
            <a:r>
              <a:rPr lang="en-GB" sz="800" dirty="0">
                <a:solidFill>
                  <a:schemeClr val="tx1"/>
                </a:solidFill>
              </a:rPr>
              <a:t>Jun-Jul</a:t>
            </a:r>
          </a:p>
        </p:txBody>
      </p:sp>
      <p:sp>
        <p:nvSpPr>
          <p:cNvPr id="329" name="Rectangle 328"/>
          <p:cNvSpPr/>
          <p:nvPr/>
        </p:nvSpPr>
        <p:spPr>
          <a:xfrm>
            <a:off x="5995158" y="2812963"/>
            <a:ext cx="855838" cy="159981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Skills we will work on this term: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Consolidating </a:t>
            </a:r>
            <a:r>
              <a:rPr lang="en-GB" sz="800" dirty="0" smtClean="0">
                <a:solidFill>
                  <a:schemeClr val="tx1"/>
                </a:solidFill>
              </a:rPr>
              <a:t>Giving advice and ordering food. </a:t>
            </a:r>
            <a:endParaRPr lang="en-GB" sz="800" dirty="0">
              <a:solidFill>
                <a:schemeClr val="tx1"/>
              </a:solidFill>
            </a:endParaRPr>
          </a:p>
          <a:p>
            <a:pPr algn="ctr"/>
            <a:r>
              <a:rPr lang="en-GB" sz="800" b="1" dirty="0">
                <a:solidFill>
                  <a:schemeClr val="tx1"/>
                </a:solidFill>
              </a:rPr>
              <a:t>Subject Specific: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Food</a:t>
            </a:r>
            <a:endParaRPr lang="en-GB" sz="800" dirty="0">
              <a:solidFill>
                <a:schemeClr val="tx1"/>
              </a:solidFill>
            </a:endParaRPr>
          </a:p>
          <a:p>
            <a:pPr algn="ctr"/>
            <a:r>
              <a:rPr lang="en-GB" sz="800" b="1" dirty="0">
                <a:solidFill>
                  <a:schemeClr val="tx1"/>
                </a:solidFill>
              </a:rPr>
              <a:t>Whole School:</a:t>
            </a:r>
          </a:p>
        </p:txBody>
      </p: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Assessment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Revision techniques shared</a:t>
            </a:r>
          </a:p>
          <a:p>
            <a:pPr algn="ctr"/>
            <a:r>
              <a:rPr lang="en-US" sz="800" dirty="0"/>
              <a:t> and modelled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Practice questions completed and assessed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Model answers unpicked and critiqued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0D8643FB-6309-4D3B-98F9-D899C1D41E93}"/>
              </a:ext>
            </a:extLst>
          </p:cNvPr>
          <p:cNvCxnSpPr>
            <a:cxnSpLocks/>
          </p:cNvCxnSpPr>
          <p:nvPr/>
        </p:nvCxnSpPr>
        <p:spPr>
          <a:xfrm flipV="1">
            <a:off x="5068192" y="3650993"/>
            <a:ext cx="6562" cy="50663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8A1B669-0523-4AA8-B343-6F7658B558E0}"/>
              </a:ext>
            </a:extLst>
          </p:cNvPr>
          <p:cNvSpPr txBox="1"/>
          <p:nvPr/>
        </p:nvSpPr>
        <p:spPr>
          <a:xfrm>
            <a:off x="3253386" y="7405381"/>
            <a:ext cx="1646041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dirty="0" smtClean="0">
                <a:cs typeface="Calibri"/>
              </a:rPr>
              <a:t>Films in the present tense</a:t>
            </a:r>
            <a:endParaRPr lang="en-GB" sz="1200" dirty="0">
              <a:cs typeface="Calibri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16E617DB-4D2F-49E1-AA55-1E07A71BFA0A}"/>
              </a:ext>
            </a:extLst>
          </p:cNvPr>
          <p:cNvSpPr txBox="1"/>
          <p:nvPr/>
        </p:nvSpPr>
        <p:spPr>
          <a:xfrm>
            <a:off x="482974" y="7435675"/>
            <a:ext cx="1320128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dirty="0" smtClean="0">
                <a:cs typeface="Calibri"/>
              </a:rPr>
              <a:t>Complex opinions</a:t>
            </a:r>
            <a:endParaRPr lang="en-GB" sz="1200" dirty="0">
              <a:cs typeface="Calibri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ED7FD19-FBA4-4312-B0F8-480A7CF916A1}"/>
              </a:ext>
            </a:extLst>
          </p:cNvPr>
          <p:cNvSpPr txBox="1"/>
          <p:nvPr/>
        </p:nvSpPr>
        <p:spPr>
          <a:xfrm>
            <a:off x="1527886" y="7405381"/>
            <a:ext cx="1320128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dirty="0" smtClean="0">
                <a:cs typeface="Calibri"/>
              </a:rPr>
              <a:t>Comparatives</a:t>
            </a:r>
            <a:endParaRPr lang="en-GB" sz="1200" dirty="0">
              <a:cs typeface="Calibri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51348DA-EAF9-438B-A764-B8C8EF50C195}"/>
              </a:ext>
            </a:extLst>
          </p:cNvPr>
          <p:cNvSpPr txBox="1"/>
          <p:nvPr/>
        </p:nvSpPr>
        <p:spPr>
          <a:xfrm>
            <a:off x="2185029" y="7599671"/>
            <a:ext cx="1510172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dirty="0" smtClean="0">
                <a:cs typeface="Calibri"/>
              </a:rPr>
              <a:t>Complex structures</a:t>
            </a:r>
            <a:endParaRPr lang="en-GB" sz="1200" dirty="0">
              <a:cs typeface="Calibri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60D1997C-A2BA-41C0-939F-14171F27422C}"/>
              </a:ext>
            </a:extLst>
          </p:cNvPr>
          <p:cNvSpPr txBox="1"/>
          <p:nvPr/>
        </p:nvSpPr>
        <p:spPr>
          <a:xfrm>
            <a:off x="-181913" y="7829491"/>
            <a:ext cx="1320128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dirty="0" smtClean="0">
                <a:cs typeface="Calibri"/>
              </a:rPr>
              <a:t>Types of film. </a:t>
            </a:r>
            <a:endParaRPr lang="en-GB" sz="1200" dirty="0">
              <a:cs typeface="Calibri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FFD0DE6A-B0A9-4720-A63A-38BC91A73DF6}"/>
              </a:ext>
            </a:extLst>
          </p:cNvPr>
          <p:cNvSpPr txBox="1"/>
          <p:nvPr/>
        </p:nvSpPr>
        <p:spPr>
          <a:xfrm>
            <a:off x="4571733" y="6345106"/>
            <a:ext cx="1955969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dirty="0" smtClean="0">
                <a:cs typeface="Calibri"/>
              </a:rPr>
              <a:t>A visit to the cinema. </a:t>
            </a:r>
            <a:endParaRPr lang="en-GB" sz="1200" dirty="0">
              <a:cs typeface="Calibri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29CCE5A-96B3-4098-A981-7D875FD540E5}"/>
              </a:ext>
            </a:extLst>
          </p:cNvPr>
          <p:cNvSpPr txBox="1"/>
          <p:nvPr/>
        </p:nvSpPr>
        <p:spPr>
          <a:xfrm>
            <a:off x="3669883" y="6389612"/>
            <a:ext cx="144275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dirty="0" smtClean="0">
                <a:cs typeface="Calibri"/>
              </a:rPr>
              <a:t>My previous opinion</a:t>
            </a:r>
            <a:endParaRPr lang="en-GB" sz="1200" dirty="0">
              <a:cs typeface="Calibri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C8B08E69-CF91-4159-9F80-92624994F52B}"/>
              </a:ext>
            </a:extLst>
          </p:cNvPr>
          <p:cNvSpPr txBox="1"/>
          <p:nvPr/>
        </p:nvSpPr>
        <p:spPr>
          <a:xfrm>
            <a:off x="2365479" y="6587454"/>
            <a:ext cx="1955969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dirty="0" smtClean="0">
                <a:cs typeface="Calibri"/>
              </a:rPr>
              <a:t>A film  review</a:t>
            </a:r>
            <a:endParaRPr lang="en-GB" sz="1200" dirty="0">
              <a:cs typeface="Calibri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BA2A8D6B-9E05-4E15-8871-203E65F26EB7}"/>
              </a:ext>
            </a:extLst>
          </p:cNvPr>
          <p:cNvSpPr txBox="1"/>
          <p:nvPr/>
        </p:nvSpPr>
        <p:spPr>
          <a:xfrm>
            <a:off x="1594661" y="6375399"/>
            <a:ext cx="1955969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dirty="0" smtClean="0">
                <a:cs typeface="Calibri"/>
              </a:rPr>
              <a:t>Future tenses. </a:t>
            </a:r>
            <a:endParaRPr lang="en-GB" sz="1200" dirty="0">
              <a:cs typeface="Calibri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47DAB028-0205-426D-BA96-B330F7D39AAF}"/>
              </a:ext>
            </a:extLst>
          </p:cNvPr>
          <p:cNvSpPr txBox="1"/>
          <p:nvPr/>
        </p:nvSpPr>
        <p:spPr>
          <a:xfrm>
            <a:off x="1307900" y="6587454"/>
            <a:ext cx="128985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dirty="0" smtClean="0">
                <a:cs typeface="Calibri"/>
              </a:rPr>
              <a:t>Les </a:t>
            </a:r>
            <a:r>
              <a:rPr lang="en-GB" sz="1200" dirty="0" err="1" smtClean="0">
                <a:cs typeface="Calibri"/>
              </a:rPr>
              <a:t>Choristes</a:t>
            </a:r>
            <a:endParaRPr lang="en-GB" sz="1200" dirty="0">
              <a:cs typeface="Calibri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2B680078-3132-4A21-82BA-14F321E452AD}"/>
              </a:ext>
            </a:extLst>
          </p:cNvPr>
          <p:cNvSpPr txBox="1"/>
          <p:nvPr/>
        </p:nvSpPr>
        <p:spPr>
          <a:xfrm>
            <a:off x="1606291" y="5377589"/>
            <a:ext cx="729705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dirty="0" smtClean="0">
                <a:cs typeface="Calibri"/>
              </a:rPr>
              <a:t>Types of tech</a:t>
            </a:r>
            <a:endParaRPr lang="en-GB" sz="1200" dirty="0">
              <a:cs typeface="Calibri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3791725-2F01-4936-A1B1-D5F7FAC834EF}"/>
              </a:ext>
            </a:extLst>
          </p:cNvPr>
          <p:cNvSpPr txBox="1"/>
          <p:nvPr/>
        </p:nvSpPr>
        <p:spPr>
          <a:xfrm>
            <a:off x="2233109" y="5360563"/>
            <a:ext cx="1229293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dirty="0" smtClean="0">
                <a:cs typeface="Calibri"/>
              </a:rPr>
              <a:t>Why we use it</a:t>
            </a:r>
            <a:r>
              <a:rPr lang="en-GB" sz="1200" dirty="0">
                <a:cs typeface="Calibri"/>
              </a:rPr>
              <a:t> 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5F60A2DE-2ECF-4A1A-9426-716ACC9D4202}"/>
              </a:ext>
            </a:extLst>
          </p:cNvPr>
          <p:cNvSpPr txBox="1"/>
          <p:nvPr/>
        </p:nvSpPr>
        <p:spPr>
          <a:xfrm>
            <a:off x="2991478" y="5542324"/>
            <a:ext cx="1229293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dirty="0" smtClean="0">
                <a:cs typeface="Calibri"/>
              </a:rPr>
              <a:t>The superlative</a:t>
            </a:r>
            <a:endParaRPr lang="en-GB" sz="1200" dirty="0">
              <a:cs typeface="Calibri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D2C8BC82-42F2-45CA-8E04-49DE66BA71E1}"/>
              </a:ext>
            </a:extLst>
          </p:cNvPr>
          <p:cNvSpPr txBox="1"/>
          <p:nvPr/>
        </p:nvSpPr>
        <p:spPr>
          <a:xfrm>
            <a:off x="3718223" y="5406003"/>
            <a:ext cx="1229293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dirty="0">
                <a:cs typeface="Calibri"/>
              </a:rPr>
              <a:t>What others use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AD1EAB07-988D-4FEA-A8B6-ADF241B656D8}"/>
              </a:ext>
            </a:extLst>
          </p:cNvPr>
          <p:cNvSpPr txBox="1"/>
          <p:nvPr/>
        </p:nvSpPr>
        <p:spPr>
          <a:xfrm>
            <a:off x="4963688" y="4406315"/>
            <a:ext cx="1562352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dirty="0" smtClean="0">
                <a:cs typeface="Calibri"/>
              </a:rPr>
              <a:t>The imperfect tense</a:t>
            </a:r>
            <a:endParaRPr lang="en-GB" sz="1200" dirty="0">
              <a:cs typeface="Calibri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D00DE1EF-D4B4-43BB-AE0B-D89FA622D149}"/>
              </a:ext>
            </a:extLst>
          </p:cNvPr>
          <p:cNvSpPr txBox="1"/>
          <p:nvPr/>
        </p:nvSpPr>
        <p:spPr>
          <a:xfrm>
            <a:off x="3970555" y="4417970"/>
            <a:ext cx="1268051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dirty="0" smtClean="0">
                <a:cs typeface="Calibri"/>
              </a:rPr>
              <a:t>The </a:t>
            </a:r>
            <a:r>
              <a:rPr lang="en-GB" sz="1200" dirty="0" err="1" smtClean="0">
                <a:cs typeface="Calibri"/>
              </a:rPr>
              <a:t>preterite</a:t>
            </a:r>
            <a:r>
              <a:rPr lang="en-GB" sz="1200" dirty="0" smtClean="0">
                <a:cs typeface="Calibri"/>
              </a:rPr>
              <a:t> tense</a:t>
            </a:r>
            <a:endParaRPr lang="en-GB" sz="1200" dirty="0">
              <a:cs typeface="Calibri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54EC0657-7842-4A85-9877-1BA833DCFD96}"/>
              </a:ext>
            </a:extLst>
          </p:cNvPr>
          <p:cNvSpPr txBox="1"/>
          <p:nvPr/>
        </p:nvSpPr>
        <p:spPr>
          <a:xfrm>
            <a:off x="3015290" y="4360875"/>
            <a:ext cx="1062763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dirty="0" smtClean="0">
                <a:cs typeface="Calibri"/>
              </a:rPr>
              <a:t>Advantages</a:t>
            </a:r>
            <a:endParaRPr lang="en-GB" sz="1200" dirty="0">
              <a:cs typeface="Calibri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9DD777E-D631-498D-B4B6-14A7FC21BAA3}"/>
              </a:ext>
            </a:extLst>
          </p:cNvPr>
          <p:cNvSpPr txBox="1"/>
          <p:nvPr/>
        </p:nvSpPr>
        <p:spPr>
          <a:xfrm>
            <a:off x="2229664" y="4542637"/>
            <a:ext cx="1289849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dirty="0" smtClean="0">
                <a:cs typeface="Calibri"/>
              </a:rPr>
              <a:t>Disadvantages</a:t>
            </a:r>
            <a:endParaRPr lang="en-GB" sz="1200" dirty="0">
              <a:cs typeface="Calibri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B0636BE1-927A-47B4-8E86-101127DB7BA7}"/>
              </a:ext>
            </a:extLst>
          </p:cNvPr>
          <p:cNvSpPr txBox="1"/>
          <p:nvPr/>
        </p:nvSpPr>
        <p:spPr>
          <a:xfrm>
            <a:off x="1443377" y="4436683"/>
            <a:ext cx="1032369" cy="27592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dirty="0" smtClean="0">
                <a:cs typeface="Calibri"/>
              </a:rPr>
              <a:t>Keeping safe</a:t>
            </a:r>
            <a:endParaRPr lang="en-GB" sz="1200" dirty="0">
              <a:cs typeface="Calibri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FCEF7C1-22F7-47CA-95C1-646E4B42B248}"/>
              </a:ext>
            </a:extLst>
          </p:cNvPr>
          <p:cNvSpPr txBox="1"/>
          <p:nvPr/>
        </p:nvSpPr>
        <p:spPr>
          <a:xfrm>
            <a:off x="5041665" y="3343036"/>
            <a:ext cx="96011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dirty="0" smtClean="0">
                <a:cs typeface="Calibri"/>
              </a:rPr>
              <a:t>The </a:t>
            </a:r>
            <a:r>
              <a:rPr lang="en-GB" sz="1200" dirty="0" err="1" smtClean="0">
                <a:cs typeface="Calibri"/>
              </a:rPr>
              <a:t>preterite</a:t>
            </a:r>
            <a:r>
              <a:rPr lang="en-GB" sz="1200" dirty="0" smtClean="0">
                <a:cs typeface="Calibri"/>
              </a:rPr>
              <a:t> tense (full)</a:t>
            </a:r>
            <a:r>
              <a:rPr lang="en-GB" sz="1200" dirty="0">
                <a:cs typeface="Calibri"/>
              </a:rPr>
              <a:t> 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EA49F4DB-A455-4E5F-B26C-CA7F5D99CBEA}"/>
              </a:ext>
            </a:extLst>
          </p:cNvPr>
          <p:cNvSpPr txBox="1"/>
          <p:nvPr/>
        </p:nvSpPr>
        <p:spPr>
          <a:xfrm>
            <a:off x="3651715" y="3340436"/>
            <a:ext cx="1289849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dirty="0" smtClean="0">
                <a:cs typeface="Calibri"/>
              </a:rPr>
              <a:t>Irregular present tense</a:t>
            </a:r>
            <a:endParaRPr lang="en-GB" sz="1200" dirty="0">
              <a:cs typeface="Calibri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272F6785-9F51-4200-BBD5-501814BD8975}"/>
              </a:ext>
            </a:extLst>
          </p:cNvPr>
          <p:cNvSpPr txBox="1"/>
          <p:nvPr/>
        </p:nvSpPr>
        <p:spPr>
          <a:xfrm>
            <a:off x="1987203" y="3391149"/>
            <a:ext cx="110797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dirty="0" smtClean="0">
                <a:cs typeface="Calibri"/>
              </a:rPr>
              <a:t>Types of food</a:t>
            </a:r>
            <a:endParaRPr lang="en-GB" sz="1200" dirty="0">
              <a:cs typeface="Calibri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4C469852-17D9-4A73-9D4E-95C9F823AF44}"/>
              </a:ext>
            </a:extLst>
          </p:cNvPr>
          <p:cNvSpPr txBox="1"/>
          <p:nvPr/>
        </p:nvSpPr>
        <p:spPr>
          <a:xfrm>
            <a:off x="2676514" y="3535050"/>
            <a:ext cx="1289849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dirty="0" smtClean="0">
                <a:cs typeface="Calibri"/>
              </a:rPr>
              <a:t>Adjectives</a:t>
            </a:r>
            <a:endParaRPr lang="en-GB" sz="1200" dirty="0">
              <a:cs typeface="Calibri"/>
            </a:endParaRP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827763" y="2901287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469184" y="2915888"/>
            <a:ext cx="6562" cy="3551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371906" y="2878860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0D8643FB-6309-4D3B-98F9-D899C1D41E93}"/>
              </a:ext>
            </a:extLst>
          </p:cNvPr>
          <p:cNvCxnSpPr>
            <a:cxnSpLocks/>
          </p:cNvCxnSpPr>
          <p:nvPr/>
        </p:nvCxnSpPr>
        <p:spPr>
          <a:xfrm flipV="1">
            <a:off x="4219441" y="2710362"/>
            <a:ext cx="6562" cy="50663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6FCEF7C1-22F7-47CA-95C1-646E4B42B248}"/>
              </a:ext>
            </a:extLst>
          </p:cNvPr>
          <p:cNvSpPr txBox="1"/>
          <p:nvPr/>
        </p:nvSpPr>
        <p:spPr>
          <a:xfrm>
            <a:off x="4103360" y="2338167"/>
            <a:ext cx="96011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dirty="0" smtClean="0">
                <a:cs typeface="Calibri"/>
              </a:rPr>
              <a:t>Future tenses </a:t>
            </a:r>
            <a:r>
              <a:rPr lang="en-GB" sz="1200" dirty="0">
                <a:cs typeface="Calibri"/>
              </a:rPr>
              <a:t> 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EA49F4DB-A455-4E5F-B26C-CA7F5D99CBEA}"/>
              </a:ext>
            </a:extLst>
          </p:cNvPr>
          <p:cNvSpPr txBox="1"/>
          <p:nvPr/>
        </p:nvSpPr>
        <p:spPr>
          <a:xfrm>
            <a:off x="2802964" y="2399805"/>
            <a:ext cx="1289849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dirty="0" smtClean="0">
                <a:cs typeface="Calibri"/>
              </a:rPr>
              <a:t>Healthy eating</a:t>
            </a:r>
            <a:endParaRPr lang="en-GB" sz="1200" dirty="0">
              <a:cs typeface="Calibri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272F6785-9F51-4200-BBD5-501814BD8975}"/>
              </a:ext>
            </a:extLst>
          </p:cNvPr>
          <p:cNvSpPr txBox="1"/>
          <p:nvPr/>
        </p:nvSpPr>
        <p:spPr>
          <a:xfrm>
            <a:off x="1138452" y="2450518"/>
            <a:ext cx="110797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dirty="0" smtClean="0">
                <a:cs typeface="Calibri"/>
              </a:rPr>
              <a:t>Complaining</a:t>
            </a:r>
            <a:endParaRPr lang="en-GB" sz="1200" dirty="0">
              <a:cs typeface="Calibri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4C469852-17D9-4A73-9D4E-95C9F823AF44}"/>
              </a:ext>
            </a:extLst>
          </p:cNvPr>
          <p:cNvSpPr txBox="1"/>
          <p:nvPr/>
        </p:nvSpPr>
        <p:spPr>
          <a:xfrm>
            <a:off x="1827763" y="2594419"/>
            <a:ext cx="1289849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dirty="0" smtClean="0">
                <a:cs typeface="Calibri"/>
              </a:rPr>
              <a:t>In a restaurant</a:t>
            </a:r>
            <a:endParaRPr lang="en-GB" sz="1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6A75B7971BF042A62C89BC4DD20DC7" ma:contentTypeVersion="6" ma:contentTypeDescription="Create a new document." ma:contentTypeScope="" ma:versionID="55df2bc15059147affa64c958623a0e9">
  <xsd:schema xmlns:xsd="http://www.w3.org/2001/XMLSchema" xmlns:xs="http://www.w3.org/2001/XMLSchema" xmlns:p="http://schemas.microsoft.com/office/2006/metadata/properties" xmlns:ns2="6000f9f4-4ba0-4a48-a68f-9cd618ac1877" xmlns:ns3="1ccfb3b9-5c03-4012-82d0-741db3a39192" targetNamespace="http://schemas.microsoft.com/office/2006/metadata/properties" ma:root="true" ma:fieldsID="a01a9faee09553015e5a373ec4c654da" ns2:_="" ns3:_="">
    <xsd:import namespace="6000f9f4-4ba0-4a48-a68f-9cd618ac1877"/>
    <xsd:import namespace="1ccfb3b9-5c03-4012-82d0-741db3a391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00f9f4-4ba0-4a48-a68f-9cd618ac18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fb3b9-5c03-4012-82d0-741db3a3919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C83366-B2FB-4B66-B166-4A2386FCB11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369E116-352C-40CA-999B-C6A6CDA603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D8856A-5EA6-4F6C-8F93-0DFDFA32C0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00f9f4-4ba0-4a48-a68f-9cd618ac1877"/>
    <ds:schemaRef ds:uri="1ccfb3b9-5c03-4012-82d0-741db3a391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</TotalTime>
  <Words>404</Words>
  <Application>Microsoft Office PowerPoint</Application>
  <PresentationFormat>A4 Paper (210x297 mm)</PresentationFormat>
  <Paragraphs>98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heather.cross</cp:lastModifiedBy>
  <cp:revision>210</cp:revision>
  <dcterms:created xsi:type="dcterms:W3CDTF">2019-07-02T10:31:49Z</dcterms:created>
  <dcterms:modified xsi:type="dcterms:W3CDTF">2022-01-07T11:38:46Z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0x010100AC6A75B7971BF042A62C89BC4DD20DC7</vt:lpwstr>
  </property>
</Properties>
</file>