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30" d="100"/>
          <a:sy n="130" d="100"/>
        </p:scale>
        <p:origin x="246" y="-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24/02/2022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78629" y="2968848"/>
            <a:ext cx="6758514" cy="6392546"/>
            <a:chOff x="99486" y="2969963"/>
            <a:chExt cx="6758514" cy="6392546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16163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6647" y="2969963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58" name="TextBox 257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605932" y="9420811"/>
            <a:ext cx="149742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Reminder about our ethos and what it looks like in practice</a:t>
            </a:r>
          </a:p>
        </p:txBody>
      </p:sp>
      <p:sp>
        <p:nvSpPr>
          <p:cNvPr id="260" name="TextBox 25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3813971" y="8450956"/>
            <a:ext cx="11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Continue to embed an enthusiasm and thirst for learning</a:t>
            </a:r>
          </a:p>
        </p:txBody>
      </p:sp>
      <p:sp>
        <p:nvSpPr>
          <p:cNvPr id="288" name="Rectangle 287"/>
          <p:cNvSpPr/>
          <p:nvPr/>
        </p:nvSpPr>
        <p:spPr>
          <a:xfrm>
            <a:off x="5044180" y="8009979"/>
            <a:ext cx="1287342" cy="44596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Can I use Key Words to describe music?</a:t>
            </a:r>
          </a:p>
        </p:txBody>
      </p:sp>
      <p:sp>
        <p:nvSpPr>
          <p:cNvPr id="296" name="Oval 295"/>
          <p:cNvSpPr/>
          <p:nvPr/>
        </p:nvSpPr>
        <p:spPr>
          <a:xfrm>
            <a:off x="1145648" y="552816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41111" y="674745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98" name="Rectangle 297"/>
          <p:cNvSpPr/>
          <p:nvPr/>
        </p:nvSpPr>
        <p:spPr>
          <a:xfrm>
            <a:off x="810788" y="7050729"/>
            <a:ext cx="908362" cy="40607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Notation Test</a:t>
            </a:r>
          </a:p>
        </p:txBody>
      </p:sp>
      <p:sp>
        <p:nvSpPr>
          <p:cNvPr id="262" name="Oval 261"/>
          <p:cNvSpPr/>
          <p:nvPr/>
        </p:nvSpPr>
        <p:spPr>
          <a:xfrm>
            <a:off x="1076481" y="8186370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99" name="Oval 298"/>
          <p:cNvSpPr/>
          <p:nvPr/>
        </p:nvSpPr>
        <p:spPr>
          <a:xfrm>
            <a:off x="4770536" y="4792456"/>
            <a:ext cx="1185298" cy="821430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2" name="Oval 301"/>
          <p:cNvSpPr/>
          <p:nvPr/>
        </p:nvSpPr>
        <p:spPr>
          <a:xfrm>
            <a:off x="847776" y="357360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60" y="1596755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18440" y="4911372"/>
            <a:ext cx="1557237" cy="3367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Playing the Keyboard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4"/>
            <a:ext cx="1216512" cy="329988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08559" y="273840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75777" y="27677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2650968" y="2438607"/>
            <a:ext cx="7339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a sound bath is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3471310" y="2480809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19" name="TextBox 118"/>
          <p:cNvSpPr txBox="1"/>
          <p:nvPr/>
        </p:nvSpPr>
        <p:spPr>
          <a:xfrm>
            <a:off x="3911947" y="2488531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0" name="TextBox 119"/>
          <p:cNvSpPr txBox="1"/>
          <p:nvPr/>
        </p:nvSpPr>
        <p:spPr>
          <a:xfrm>
            <a:off x="4452590" y="2490308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1411992" y="2469107"/>
            <a:ext cx="11684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music can be used as a therapy  </a:t>
            </a:r>
          </a:p>
        </p:txBody>
      </p:sp>
      <p:cxnSp>
        <p:nvCxnSpPr>
          <p:cNvPr id="122" name="Straight Connector 1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310200" y="371920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068387" y="3738968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792273" y="278494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83187" y="370909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72761" y="3743287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41056" y="278070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8" name="TextBox 127"/>
          <p:cNvSpPr txBox="1"/>
          <p:nvPr/>
        </p:nvSpPr>
        <p:spPr>
          <a:xfrm>
            <a:off x="2721247" y="3375523"/>
            <a:ext cx="6924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Country music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3438062" y="3448036"/>
            <a:ext cx="7754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who Johnny Cash was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209271" y="3427459"/>
            <a:ext cx="862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</a:t>
            </a:r>
            <a:r>
              <a:rPr lang="en-GB" sz="600"/>
              <a:t>to write a 12-bar Blues</a:t>
            </a:r>
            <a:endParaRPr lang="en-GB" sz="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4134903" y="2449084"/>
            <a:ext cx="8451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is a Music Therapist is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3395297" y="2394648"/>
            <a:ext cx="837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the effect music can have on mental health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1877340" y="3342894"/>
            <a:ext cx="8275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about the different music genres in America?</a:t>
            </a:r>
          </a:p>
        </p:txBody>
      </p: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226691" y="471344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580480" y="4755246"/>
            <a:ext cx="65128" cy="18457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09533" y="4724734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Box 139"/>
          <p:cNvSpPr txBox="1"/>
          <p:nvPr/>
        </p:nvSpPr>
        <p:spPr>
          <a:xfrm>
            <a:off x="2398686" y="4456292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41" name="TextBox 140"/>
          <p:cNvSpPr txBox="1"/>
          <p:nvPr/>
        </p:nvSpPr>
        <p:spPr>
          <a:xfrm>
            <a:off x="1732185" y="4468971"/>
            <a:ext cx="10885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use the Formula to play chords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4487590" y="4346632"/>
            <a:ext cx="7390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 I know the structure of songs</a:t>
            </a:r>
          </a:p>
        </p:txBody>
      </p:sp>
      <p:sp>
        <p:nvSpPr>
          <p:cNvPr id="143" name="TextBox 142"/>
          <p:cNvSpPr txBox="1"/>
          <p:nvPr/>
        </p:nvSpPr>
        <p:spPr>
          <a:xfrm>
            <a:off x="2944169" y="4409878"/>
            <a:ext cx="6323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write lyrics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3498845" y="4402655"/>
            <a:ext cx="10426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the job role of a Song Writer</a:t>
            </a:r>
          </a:p>
        </p:txBody>
      </p:sp>
      <p:cxnSp>
        <p:nvCxnSpPr>
          <p:cNvPr id="146" name="Straight Connector 14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56169" y="570257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Connector 14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792376" y="4730915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Connector 14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065237" y="5713251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71548" y="5712200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TextBox 152"/>
          <p:cNvSpPr txBox="1"/>
          <p:nvPr/>
        </p:nvSpPr>
        <p:spPr>
          <a:xfrm>
            <a:off x="3067447" y="5386650"/>
            <a:ext cx="8241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‘The Last Post’ is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3793526" y="5395391"/>
            <a:ext cx="9988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important music was during Wartime 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2223155" y="5334809"/>
            <a:ext cx="6910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music used during wartime</a:t>
            </a:r>
          </a:p>
        </p:txBody>
      </p: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60601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91563" y="6667023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514737" y="6675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763789" y="670408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4" name="TextBox 163"/>
          <p:cNvSpPr txBox="1"/>
          <p:nvPr/>
        </p:nvSpPr>
        <p:spPr>
          <a:xfrm>
            <a:off x="2254012" y="6402104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65" name="TextBox 164"/>
          <p:cNvSpPr txBox="1"/>
          <p:nvPr/>
        </p:nvSpPr>
        <p:spPr>
          <a:xfrm>
            <a:off x="2362321" y="6389908"/>
            <a:ext cx="7946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a ‘Cover’ song is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3072997" y="6386452"/>
            <a:ext cx="10839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Christmas adverts are different</a:t>
            </a:r>
          </a:p>
        </p:txBody>
      </p:sp>
      <p:sp>
        <p:nvSpPr>
          <p:cNvPr id="168" name="TextBox 167"/>
          <p:cNvSpPr txBox="1"/>
          <p:nvPr/>
        </p:nvSpPr>
        <p:spPr>
          <a:xfrm>
            <a:off x="4128478" y="6391795"/>
            <a:ext cx="1171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adverts use music</a:t>
            </a:r>
          </a:p>
          <a:p>
            <a:pPr algn="ctr"/>
            <a:endParaRPr lang="en-GB" sz="600" dirty="0"/>
          </a:p>
        </p:txBody>
      </p:sp>
      <p:sp>
        <p:nvSpPr>
          <p:cNvPr id="169" name="TextBox 168"/>
          <p:cNvSpPr txBox="1"/>
          <p:nvPr/>
        </p:nvSpPr>
        <p:spPr>
          <a:xfrm>
            <a:off x="1648193" y="6389693"/>
            <a:ext cx="8266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what a ‘jingle’ is</a:t>
            </a:r>
          </a:p>
        </p:txBody>
      </p:sp>
      <p:cxnSp>
        <p:nvCxnSpPr>
          <p:cNvPr id="170" name="Straight Connector 16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1950733" y="7728793"/>
            <a:ext cx="116146" cy="260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Straight Connector 170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539392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Straight Connector 17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806413" y="7700626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Straight Connector 17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15793" y="7758052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Straight Connector 17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85950" y="7694059"/>
            <a:ext cx="3281" cy="226368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6" name="TextBox 175"/>
          <p:cNvSpPr txBox="1"/>
          <p:nvPr/>
        </p:nvSpPr>
        <p:spPr>
          <a:xfrm>
            <a:off x="1974711" y="7347637"/>
            <a:ext cx="661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who John Williams is</a:t>
            </a:r>
          </a:p>
        </p:txBody>
      </p:sp>
      <p:sp>
        <p:nvSpPr>
          <p:cNvPr id="177" name="TextBox 176"/>
          <p:cNvSpPr txBox="1"/>
          <p:nvPr/>
        </p:nvSpPr>
        <p:spPr>
          <a:xfrm>
            <a:off x="2670520" y="7334311"/>
            <a:ext cx="89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is music used to create different atmospheres</a:t>
            </a:r>
          </a:p>
        </p:txBody>
      </p:sp>
      <p:sp>
        <p:nvSpPr>
          <p:cNvPr id="178" name="TextBox 177"/>
          <p:cNvSpPr txBox="1"/>
          <p:nvPr/>
        </p:nvSpPr>
        <p:spPr>
          <a:xfrm>
            <a:off x="3360673" y="7337594"/>
            <a:ext cx="893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who Danny</a:t>
            </a:r>
          </a:p>
          <a:p>
            <a:pPr algn="ctr"/>
            <a:r>
              <a:rPr lang="en-GB" sz="600" dirty="0"/>
              <a:t> </a:t>
            </a:r>
            <a:r>
              <a:rPr lang="en-GB" sz="600" dirty="0" err="1"/>
              <a:t>Elfman</a:t>
            </a:r>
            <a:r>
              <a:rPr lang="en-GB" sz="600" dirty="0"/>
              <a:t> is</a:t>
            </a:r>
          </a:p>
        </p:txBody>
      </p:sp>
      <p:sp>
        <p:nvSpPr>
          <p:cNvPr id="179" name="TextBox 178"/>
          <p:cNvSpPr txBox="1"/>
          <p:nvPr/>
        </p:nvSpPr>
        <p:spPr>
          <a:xfrm>
            <a:off x="4329227" y="7440583"/>
            <a:ext cx="476897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600" dirty="0"/>
          </a:p>
        </p:txBody>
      </p:sp>
      <p:sp>
        <p:nvSpPr>
          <p:cNvPr id="180" name="TextBox 179"/>
          <p:cNvSpPr txBox="1"/>
          <p:nvPr/>
        </p:nvSpPr>
        <p:spPr>
          <a:xfrm>
            <a:off x="4117089" y="7357134"/>
            <a:ext cx="89382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" dirty="0"/>
              <a:t>I know how to create music for film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853520" y="7555219"/>
            <a:ext cx="1185298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600" dirty="0"/>
              <a:t>I know how do films use music</a:t>
            </a:r>
          </a:p>
        </p:txBody>
      </p:sp>
      <p:sp>
        <p:nvSpPr>
          <p:cNvPr id="185" name="Rectangle 184"/>
          <p:cNvSpPr/>
          <p:nvPr/>
        </p:nvSpPr>
        <p:spPr>
          <a:xfrm>
            <a:off x="34650" y="5654244"/>
            <a:ext cx="1095882" cy="101278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3: History of Music Part 3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41A57B71-CC8F-40E1-A30F-8D1DEC9B7353}"/>
              </a:ext>
            </a:extLst>
          </p:cNvPr>
          <p:cNvSpPr/>
          <p:nvPr/>
        </p:nvSpPr>
        <p:spPr>
          <a:xfrm>
            <a:off x="5592790" y="5905829"/>
            <a:ext cx="1128940" cy="38660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Recognising music from history</a:t>
            </a:r>
          </a:p>
        </p:txBody>
      </p:sp>
      <p:sp>
        <p:nvSpPr>
          <p:cNvPr id="116" name="Rectangle 115">
            <a:extLst>
              <a:ext uri="{FF2B5EF4-FFF2-40B4-BE49-F238E27FC236}">
                <a16:creationId xmlns:a16="http://schemas.microsoft.com/office/drawing/2014/main" id="{921E7457-4544-4F71-9826-9B58E4AAE731}"/>
              </a:ext>
            </a:extLst>
          </p:cNvPr>
          <p:cNvSpPr/>
          <p:nvPr/>
        </p:nvSpPr>
        <p:spPr>
          <a:xfrm>
            <a:off x="5967222" y="4598063"/>
            <a:ext cx="881533" cy="11198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4: Song Writing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0C56A764-93EB-4C7C-B099-1D53A43BFDFE}"/>
              </a:ext>
            </a:extLst>
          </p:cNvPr>
          <p:cNvSpPr/>
          <p:nvPr/>
        </p:nvSpPr>
        <p:spPr>
          <a:xfrm>
            <a:off x="18440" y="7843046"/>
            <a:ext cx="873089" cy="1332799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1: Music for Film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217A506F-D0B1-4B22-AAEB-22DB00D919E3}"/>
              </a:ext>
            </a:extLst>
          </p:cNvPr>
          <p:cNvSpPr/>
          <p:nvPr/>
        </p:nvSpPr>
        <p:spPr>
          <a:xfrm>
            <a:off x="5969681" y="6639110"/>
            <a:ext cx="876613" cy="111989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2: Music &amp; Advertising</a:t>
            </a:r>
          </a:p>
        </p:txBody>
      </p:sp>
      <p:sp>
        <p:nvSpPr>
          <p:cNvPr id="172" name="Rectangle 171">
            <a:extLst>
              <a:ext uri="{FF2B5EF4-FFF2-40B4-BE49-F238E27FC236}">
                <a16:creationId xmlns:a16="http://schemas.microsoft.com/office/drawing/2014/main" id="{F186D547-2C0F-4709-8090-FE2692A8BF1C}"/>
              </a:ext>
            </a:extLst>
          </p:cNvPr>
          <p:cNvSpPr/>
          <p:nvPr/>
        </p:nvSpPr>
        <p:spPr>
          <a:xfrm>
            <a:off x="-14899" y="3507338"/>
            <a:ext cx="906428" cy="107737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5: World Music Part 3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2" name="Rectangle 181">
            <a:extLst>
              <a:ext uri="{FF2B5EF4-FFF2-40B4-BE49-F238E27FC236}">
                <a16:creationId xmlns:a16="http://schemas.microsoft.com/office/drawing/2014/main" id="{400921FE-9EBD-455C-975D-8730A457137F}"/>
              </a:ext>
            </a:extLst>
          </p:cNvPr>
          <p:cNvSpPr/>
          <p:nvPr/>
        </p:nvSpPr>
        <p:spPr>
          <a:xfrm>
            <a:off x="6037401" y="2244834"/>
            <a:ext cx="779054" cy="122566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1100" b="1" dirty="0">
                <a:solidFill>
                  <a:schemeClr val="tx1"/>
                </a:solidFill>
              </a:rPr>
              <a:t>TOPIC 6: Music &amp; Health</a:t>
            </a:r>
          </a:p>
          <a:p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184" name="Rectangle 183">
            <a:extLst>
              <a:ext uri="{FF2B5EF4-FFF2-40B4-BE49-F238E27FC236}">
                <a16:creationId xmlns:a16="http://schemas.microsoft.com/office/drawing/2014/main" id="{1B86B3B4-290E-4786-B046-81DE26182DAB}"/>
              </a:ext>
            </a:extLst>
          </p:cNvPr>
          <p:cNvSpPr/>
          <p:nvPr/>
        </p:nvSpPr>
        <p:spPr>
          <a:xfrm>
            <a:off x="5275407" y="3792398"/>
            <a:ext cx="1557237" cy="336733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800" b="1" dirty="0">
                <a:solidFill>
                  <a:schemeClr val="tx1"/>
                </a:solidFill>
              </a:rPr>
              <a:t>Assessed piece: Listening to and analysing music</a:t>
            </a:r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5778</TotalTime>
  <Words>351</Words>
  <Application>Microsoft Office PowerPoint</Application>
  <PresentationFormat>A4 Paper (210x297 mm)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Kate McEvilly</cp:lastModifiedBy>
  <cp:revision>72</cp:revision>
  <dcterms:created xsi:type="dcterms:W3CDTF">2019-07-02T10:31:49Z</dcterms:created>
  <dcterms:modified xsi:type="dcterms:W3CDTF">2022-02-24T12:19:13Z</dcterms:modified>
</cp:coreProperties>
</file>