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246" y="-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9 Begins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Reminder about our ethos and what it looks like in practice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813971" y="8450956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Continue to embed an enthusiasm and thirst for learning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044180" y="8009979"/>
            <a:ext cx="1287342" cy="44596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Can I use Key Words to describe music?</a:t>
            </a: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41111" y="674745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810788" y="7050729"/>
            <a:ext cx="908362" cy="40607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Notation Test</a:t>
            </a:r>
          </a:p>
        </p:txBody>
      </p:sp>
      <p:sp>
        <p:nvSpPr>
          <p:cNvPr id="262" name="Oval 261"/>
          <p:cNvSpPr/>
          <p:nvPr/>
        </p:nvSpPr>
        <p:spPr>
          <a:xfrm>
            <a:off x="1076481" y="818637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2" name="Oval 301"/>
          <p:cNvSpPr/>
          <p:nvPr/>
        </p:nvSpPr>
        <p:spPr>
          <a:xfrm>
            <a:off x="847776" y="357360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18440" y="4911372"/>
            <a:ext cx="1557237" cy="3367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Playing the Keyboard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08559" y="27384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5777" y="27677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650968" y="2438607"/>
            <a:ext cx="733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a sound bath is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411992" y="2469107"/>
            <a:ext cx="1168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music can be used as a therapy  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0200" y="37192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2273" y="27849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41056" y="27807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721247" y="3375523"/>
            <a:ext cx="692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about Country music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438062" y="3448036"/>
            <a:ext cx="775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who Johnny Cash was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209271" y="3427459"/>
            <a:ext cx="862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</a:t>
            </a:r>
            <a:r>
              <a:rPr lang="en-GB" sz="600"/>
              <a:t>to write a 12-bar Blues</a:t>
            </a:r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134903" y="2449084"/>
            <a:ext cx="845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is a Music Therapist is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395297" y="2394648"/>
            <a:ext cx="83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the effect music can have on mental health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877340" y="3342894"/>
            <a:ext cx="827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about the different music genres in America?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2669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580480" y="4755246"/>
            <a:ext cx="65128" cy="1845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09533" y="472473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732185" y="4468971"/>
            <a:ext cx="1088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use the Formula to play chords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487590" y="4346632"/>
            <a:ext cx="739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 I know the structure of songs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944169" y="4409878"/>
            <a:ext cx="632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write lyrics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498845" y="4402655"/>
            <a:ext cx="1042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the job role of a Song Writer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376" y="473091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3067447" y="5386650"/>
            <a:ext cx="82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‘The Last Post’ is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793526" y="5395391"/>
            <a:ext cx="99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important music was during Wartime 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2223155" y="5334809"/>
            <a:ext cx="69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music used during wartime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4737" y="6675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789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362321" y="6389908"/>
            <a:ext cx="79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a ‘Cover’ song is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072997" y="6386452"/>
            <a:ext cx="108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Christmas adverts are different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4128478" y="6391795"/>
            <a:ext cx="1171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adverts use music</a:t>
            </a:r>
          </a:p>
          <a:p>
            <a:pPr algn="ctr"/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648193" y="6389693"/>
            <a:ext cx="826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a ‘jingle’ is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0733" y="772879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9392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06413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15793" y="775805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940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974711" y="7347637"/>
            <a:ext cx="661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who John Williams is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670520" y="7334311"/>
            <a:ext cx="8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is music used to create different atmospheres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360673" y="7337594"/>
            <a:ext cx="893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who Danny</a:t>
            </a:r>
          </a:p>
          <a:p>
            <a:pPr algn="ctr"/>
            <a:r>
              <a:rPr lang="en-GB" sz="600" dirty="0"/>
              <a:t> </a:t>
            </a:r>
            <a:r>
              <a:rPr lang="en-GB" sz="600" dirty="0" err="1"/>
              <a:t>Elfman</a:t>
            </a:r>
            <a:r>
              <a:rPr lang="en-GB" sz="600" dirty="0"/>
              <a:t> is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4117089" y="7357134"/>
            <a:ext cx="893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create music for film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853520" y="7555219"/>
            <a:ext cx="11852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I know how do films use music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34650" y="5654244"/>
            <a:ext cx="1095882" cy="10127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3: History of Music Part 3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1A57B71-CC8F-40E1-A30F-8D1DEC9B7353}"/>
              </a:ext>
            </a:extLst>
          </p:cNvPr>
          <p:cNvSpPr/>
          <p:nvPr/>
        </p:nvSpPr>
        <p:spPr>
          <a:xfrm>
            <a:off x="5592790" y="5905829"/>
            <a:ext cx="1128940" cy="3866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Recognising music from history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21E7457-4544-4F71-9826-9B58E4AAE731}"/>
              </a:ext>
            </a:extLst>
          </p:cNvPr>
          <p:cNvSpPr/>
          <p:nvPr/>
        </p:nvSpPr>
        <p:spPr>
          <a:xfrm>
            <a:off x="5967222" y="4598063"/>
            <a:ext cx="881533" cy="11198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4: Song Writing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C56A764-93EB-4C7C-B099-1D53A43BFDFE}"/>
              </a:ext>
            </a:extLst>
          </p:cNvPr>
          <p:cNvSpPr/>
          <p:nvPr/>
        </p:nvSpPr>
        <p:spPr>
          <a:xfrm>
            <a:off x="18440" y="7843046"/>
            <a:ext cx="873089" cy="133279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1: Music for Film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17A506F-D0B1-4B22-AAEB-22DB00D919E3}"/>
              </a:ext>
            </a:extLst>
          </p:cNvPr>
          <p:cNvSpPr/>
          <p:nvPr/>
        </p:nvSpPr>
        <p:spPr>
          <a:xfrm>
            <a:off x="5969681" y="6639110"/>
            <a:ext cx="876613" cy="111989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2: Music &amp; Advertising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F186D547-2C0F-4709-8090-FE2692A8BF1C}"/>
              </a:ext>
            </a:extLst>
          </p:cNvPr>
          <p:cNvSpPr/>
          <p:nvPr/>
        </p:nvSpPr>
        <p:spPr>
          <a:xfrm>
            <a:off x="-14899" y="3507338"/>
            <a:ext cx="906428" cy="107737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5: World Music Part 3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00921FE-9EBD-455C-975D-8730A457137F}"/>
              </a:ext>
            </a:extLst>
          </p:cNvPr>
          <p:cNvSpPr/>
          <p:nvPr/>
        </p:nvSpPr>
        <p:spPr>
          <a:xfrm>
            <a:off x="6037401" y="2244834"/>
            <a:ext cx="779054" cy="12256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6: Music &amp; Health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B86B3B4-290E-4786-B046-81DE26182DAB}"/>
              </a:ext>
            </a:extLst>
          </p:cNvPr>
          <p:cNvSpPr/>
          <p:nvPr/>
        </p:nvSpPr>
        <p:spPr>
          <a:xfrm>
            <a:off x="5275407" y="3792398"/>
            <a:ext cx="1557237" cy="3367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Listening to and analysing music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5778</TotalTime>
  <Words>351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Kate McEvilly</cp:lastModifiedBy>
  <cp:revision>72</cp:revision>
  <dcterms:created xsi:type="dcterms:W3CDTF">2019-07-02T10:31:49Z</dcterms:created>
  <dcterms:modified xsi:type="dcterms:W3CDTF">2022-02-24T12:19:13Z</dcterms:modified>
</cp:coreProperties>
</file>