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8C94B8-A2A5-EC3A-8623-8A6624F7750E}" v="13" dt="2024-07-11T10:05:22.586"/>
    <p1510:client id="{E2655ABE-BF78-E759-1720-20DD3542F9BC}" v="953" dt="2024-07-11T12:22:24.3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0" d="100"/>
          <a:sy n="120" d="100"/>
        </p:scale>
        <p:origin x="828" y="-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78629" y="2968848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Year 9 begins</a:t>
            </a:r>
          </a:p>
        </p:txBody>
      </p:sp>
      <p:sp>
        <p:nvSpPr>
          <p:cNvPr id="262" name="Oval 261"/>
          <p:cNvSpPr/>
          <p:nvPr/>
        </p:nvSpPr>
        <p:spPr>
          <a:xfrm>
            <a:off x="688652" y="778842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Autumn Term 1</a:t>
            </a:r>
          </a:p>
        </p:txBody>
      </p:sp>
      <p:sp>
        <p:nvSpPr>
          <p:cNvPr id="273" name="Oval 272"/>
          <p:cNvSpPr/>
          <p:nvPr/>
        </p:nvSpPr>
        <p:spPr>
          <a:xfrm>
            <a:off x="5172946" y="7480570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Autumn Term 2</a:t>
            </a:r>
          </a:p>
        </p:txBody>
      </p:sp>
      <p:sp>
        <p:nvSpPr>
          <p:cNvPr id="296" name="Oval 295"/>
          <p:cNvSpPr/>
          <p:nvPr/>
        </p:nvSpPr>
        <p:spPr>
          <a:xfrm>
            <a:off x="527200" y="658396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Spring Term 1</a:t>
            </a:r>
          </a:p>
        </p:txBody>
      </p:sp>
      <p:sp>
        <p:nvSpPr>
          <p:cNvPr id="299" name="Oval 298"/>
          <p:cNvSpPr/>
          <p:nvPr/>
        </p:nvSpPr>
        <p:spPr>
          <a:xfrm>
            <a:off x="4998664" y="5440236"/>
            <a:ext cx="1185298" cy="82143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Spring Term 2</a:t>
            </a:r>
          </a:p>
        </p:txBody>
      </p:sp>
      <p:sp>
        <p:nvSpPr>
          <p:cNvPr id="302" name="Oval 301"/>
          <p:cNvSpPr/>
          <p:nvPr/>
        </p:nvSpPr>
        <p:spPr>
          <a:xfrm>
            <a:off x="1392445" y="456503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9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5631466" y="289289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GCSE RE this way!</a:t>
            </a: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27353" y="375185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52799" y="373278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92864" y="477251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93385" y="474177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25522" y="372207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347401" y="474681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50968" y="373296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3355145" y="6439769"/>
            <a:ext cx="845035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b="1" dirty="0"/>
              <a:t>What is abortion?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2706416" y="6399637"/>
            <a:ext cx="81723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What are the Christian views on abortion?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2276707" y="6263080"/>
            <a:ext cx="605521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Should people be allowed fertility treatments?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236823" y="6513563"/>
            <a:ext cx="950674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What are moral issues?</a:t>
            </a: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5494596" y="495197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71923" y="584460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54585" y="572737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5083479" y="271962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42269" y="281949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53363" y="576588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99765" y="275001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68973" y="669607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99937" y="676209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53749" y="670826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950733" y="7728793"/>
            <a:ext cx="116146" cy="2600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39392" y="77006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71548" y="769185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3555" y="769185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41550" y="77006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2214070" y="7316402"/>
            <a:ext cx="491496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b="1" dirty="0"/>
              <a:t>What is my worldview?</a:t>
            </a:r>
            <a:endParaRPr lang="en-GB" sz="600" b="1" dirty="0">
              <a:ea typeface="Calibri"/>
              <a:cs typeface="Calibri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2690290" y="7299111"/>
            <a:ext cx="818671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ea typeface="Calibri"/>
                <a:cs typeface="Calibri"/>
              </a:rPr>
              <a:t>What lens do we use to see worldviews?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3235516" y="7328419"/>
            <a:ext cx="717283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A sociological study on worldviews?</a:t>
            </a:r>
            <a:endParaRPr lang="en-GB" sz="600" dirty="0">
              <a:ea typeface="Calibri"/>
              <a:cs typeface="Calibri"/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4329227" y="7440583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80" name="TextBox 179"/>
          <p:cNvSpPr txBox="1"/>
          <p:nvPr/>
        </p:nvSpPr>
        <p:spPr>
          <a:xfrm>
            <a:off x="3867624" y="7323087"/>
            <a:ext cx="584966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How do worldviews affect our actions??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1510518" y="7387632"/>
            <a:ext cx="669832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What is a worldview? 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122097" y="8749808"/>
            <a:ext cx="1045426" cy="99028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1 What are worldviews?</a:t>
            </a:r>
            <a:endParaRPr lang="en-US" sz="1100" b="1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658674" y="5469464"/>
            <a:ext cx="1277611" cy="74228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3  Crime and punishment</a:t>
            </a:r>
            <a:endParaRPr lang="en-GB" sz="1100" b="1" dirty="0">
              <a:solidFill>
                <a:schemeClr val="tx1"/>
              </a:solidFill>
              <a:ea typeface="Calibri"/>
              <a:cs typeface="Calibri"/>
            </a:endParaRP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850795" y="3480418"/>
            <a:ext cx="898202" cy="93839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5 and 6: What are the key beliefs of a monotheistic religion?</a:t>
            </a:r>
            <a:endParaRPr lang="en-GB" sz="1100" b="1" dirty="0">
              <a:solidFill>
                <a:schemeClr val="tx1"/>
              </a:solidFill>
              <a:cs typeface="Calibri"/>
            </a:endParaRP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5230663" y="6512361"/>
            <a:ext cx="733818" cy="83496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2: What is the answer to moral issues?</a:t>
            </a:r>
            <a:endParaRPr lang="en-GB" sz="1200" dirty="0">
              <a:solidFill>
                <a:schemeClr val="tx1"/>
              </a:solidFill>
            </a:endParaRP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41341" y="772478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4421614" y="7365795"/>
            <a:ext cx="61041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How is it shown in religion?</a:t>
            </a:r>
            <a:endParaRPr lang="en-GB" sz="600" dirty="0">
              <a:ea typeface="Calibri"/>
              <a:cs typeface="Calibri"/>
            </a:endParaRP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88283" y="675222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990122" y="2745553"/>
            <a:ext cx="960" cy="20598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4541149" y="4411568"/>
            <a:ext cx="689513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What are the theories of punishment? 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3826263" y="4369776"/>
            <a:ext cx="64826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Should capital punishment exist??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209087" y="4685076"/>
            <a:ext cx="713431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What are war crimes?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3544019" y="5502555"/>
            <a:ext cx="630955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What is a hate crimes? 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2401896" y="5516969"/>
            <a:ext cx="657773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Why is religious law important? 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2917016" y="5450316"/>
            <a:ext cx="63095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What Causes someone to be a criminal?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3092850" y="4425490"/>
            <a:ext cx="648264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>
                <a:cs typeface="Calibri"/>
              </a:rPr>
              <a:t>assessment</a:t>
            </a:r>
            <a:endParaRPr lang="en-GB" sz="600" dirty="0">
              <a:cs typeface="Calibri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2684433" y="3462030"/>
            <a:ext cx="816833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What is incarnation??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3526926" y="3426036"/>
            <a:ext cx="770041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Why are sources of authority important?  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4418516" y="3500886"/>
            <a:ext cx="601366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Why are sacraments important?   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4744495" y="2455390"/>
            <a:ext cx="688532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Who is Allah?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1900560" y="3455783"/>
            <a:ext cx="677183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Why is the trinity important?</a:t>
            </a:r>
            <a:endParaRPr lang="en-GB" sz="600" dirty="0">
              <a:cs typeface="Calibri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3295812" y="2456590"/>
            <a:ext cx="802970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How do Muslims talk to God? 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2507314" y="2481200"/>
            <a:ext cx="898251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What is sawm?  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4043926" y="2371252"/>
            <a:ext cx="688532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GB" sz="600" dirty="0"/>
          </a:p>
          <a:p>
            <a:pPr algn="ctr"/>
            <a:r>
              <a:rPr lang="en-GB" sz="600" dirty="0"/>
              <a:t>Why is shahadah important? </a:t>
            </a:r>
            <a:endParaRPr lang="en-GB" sz="600" dirty="0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32DB8A-419F-010D-5B25-1FA04481A30C}"/>
              </a:ext>
            </a:extLst>
          </p:cNvPr>
          <p:cNvSpPr txBox="1"/>
          <p:nvPr/>
        </p:nvSpPr>
        <p:spPr>
          <a:xfrm>
            <a:off x="3897337" y="6307884"/>
            <a:ext cx="845035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b="1" dirty="0"/>
              <a:t>What is sanctity of life?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4D9A985-4BF5-C8FA-A4B5-0BED13B9B794}"/>
              </a:ext>
            </a:extLst>
          </p:cNvPr>
          <p:cNvCxnSpPr>
            <a:cxnSpLocks/>
          </p:cNvCxnSpPr>
          <p:nvPr/>
        </p:nvCxnSpPr>
        <p:spPr>
          <a:xfrm flipV="1">
            <a:off x="4237325" y="664964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CFC5FC0-517D-0E53-83FC-BD6634BFAEB9}"/>
              </a:ext>
            </a:extLst>
          </p:cNvPr>
          <p:cNvSpPr txBox="1"/>
          <p:nvPr/>
        </p:nvSpPr>
        <p:spPr>
          <a:xfrm>
            <a:off x="1778476" y="6321695"/>
            <a:ext cx="605521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Should everyone give their organs?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21EB71-456D-8287-3EC9-8277DC862FED}"/>
              </a:ext>
            </a:extLst>
          </p:cNvPr>
          <p:cNvSpPr txBox="1"/>
          <p:nvPr/>
        </p:nvSpPr>
        <p:spPr>
          <a:xfrm>
            <a:off x="1353514" y="6380310"/>
            <a:ext cx="605521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Should the family decide to turn off the life support?</a:t>
            </a:r>
            <a:endParaRPr lang="en-GB" sz="600" dirty="0">
              <a:ea typeface="Calibri"/>
              <a:cs typeface="Calibri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0DF3898-C9A5-896F-B9AE-B371441DC8C0}"/>
              </a:ext>
            </a:extLst>
          </p:cNvPr>
          <p:cNvCxnSpPr>
            <a:cxnSpLocks/>
          </p:cNvCxnSpPr>
          <p:nvPr/>
        </p:nvCxnSpPr>
        <p:spPr>
          <a:xfrm flipV="1">
            <a:off x="2075398" y="679618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3334EDF-7475-1167-228D-4A159D81AA3F}"/>
              </a:ext>
            </a:extLst>
          </p:cNvPr>
          <p:cNvCxnSpPr>
            <a:cxnSpLocks/>
          </p:cNvCxnSpPr>
          <p:nvPr/>
        </p:nvCxnSpPr>
        <p:spPr>
          <a:xfrm flipV="1">
            <a:off x="1738359" y="691341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C5BAB53-2277-60A8-F94F-4D17A26128FB}"/>
              </a:ext>
            </a:extLst>
          </p:cNvPr>
          <p:cNvSpPr txBox="1"/>
          <p:nvPr/>
        </p:nvSpPr>
        <p:spPr>
          <a:xfrm>
            <a:off x="2064857" y="5443699"/>
            <a:ext cx="657773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Is crime wrong?</a:t>
            </a:r>
            <a:endParaRPr lang="en-GB" sz="600" dirty="0">
              <a:ea typeface="Calibri"/>
              <a:cs typeface="Calibri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CA1D2C7-61F3-CDE6-E566-9B1002D77FC7}"/>
              </a:ext>
            </a:extLst>
          </p:cNvPr>
          <p:cNvCxnSpPr>
            <a:cxnSpLocks/>
          </p:cNvCxnSpPr>
          <p:nvPr/>
        </p:nvCxnSpPr>
        <p:spPr>
          <a:xfrm flipV="1">
            <a:off x="2517132" y="5868461"/>
            <a:ext cx="3280" cy="25567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39887BF6-2503-2D99-9A00-2DEC0E184234}"/>
              </a:ext>
            </a:extLst>
          </p:cNvPr>
          <p:cNvSpPr txBox="1"/>
          <p:nvPr/>
        </p:nvSpPr>
        <p:spPr>
          <a:xfrm>
            <a:off x="4177247" y="5347739"/>
            <a:ext cx="630955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How dangerous is terrorism in a modern society? 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0F379A9-8442-1BA8-B224-C15D88739685}"/>
              </a:ext>
            </a:extLst>
          </p:cNvPr>
          <p:cNvCxnSpPr>
            <a:cxnSpLocks/>
          </p:cNvCxnSpPr>
          <p:nvPr/>
        </p:nvCxnSpPr>
        <p:spPr>
          <a:xfrm flipV="1">
            <a:off x="4514008" y="580064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4B8E971-E26E-22D2-B6B1-A8056B9340FD}"/>
              </a:ext>
            </a:extLst>
          </p:cNvPr>
          <p:cNvCxnSpPr>
            <a:cxnSpLocks/>
          </p:cNvCxnSpPr>
          <p:nvPr/>
        </p:nvCxnSpPr>
        <p:spPr>
          <a:xfrm flipH="1" flipV="1">
            <a:off x="2653082" y="2804168"/>
            <a:ext cx="961" cy="16201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B1A52F5-987F-43A8-5F18-E5428A753FF4}"/>
              </a:ext>
            </a:extLst>
          </p:cNvPr>
          <p:cNvCxnSpPr>
            <a:cxnSpLocks/>
          </p:cNvCxnSpPr>
          <p:nvPr/>
        </p:nvCxnSpPr>
        <p:spPr>
          <a:xfrm flipH="1" flipV="1">
            <a:off x="2198812" y="2774860"/>
            <a:ext cx="961" cy="16201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5ED55B5-BE67-7F0E-36A8-D0E3E82643C2}"/>
              </a:ext>
            </a:extLst>
          </p:cNvPr>
          <p:cNvSpPr txBox="1"/>
          <p:nvPr/>
        </p:nvSpPr>
        <p:spPr>
          <a:xfrm>
            <a:off x="2140967" y="2598430"/>
            <a:ext cx="898251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What is zakat?  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6EBCECB-50E5-2F4E-0627-317BD7C7F7BB}"/>
              </a:ext>
            </a:extLst>
          </p:cNvPr>
          <p:cNvSpPr txBox="1"/>
          <p:nvPr/>
        </p:nvSpPr>
        <p:spPr>
          <a:xfrm>
            <a:off x="1642736" y="2613084"/>
            <a:ext cx="898251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What is Hajj?  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ff96f5-a7d4-4f1d-8526-ffc6a0e3c1dd" xsi:nil="true"/>
    <lcf76f155ced4ddcb4097134ff3c332f xmlns="2ae8b9b8-deb7-4e47-ba09-cc2898df0d8c">
      <Terms xmlns="http://schemas.microsoft.com/office/infopath/2007/PartnerControls"/>
    </lcf76f155ced4ddcb4097134ff3c332f>
    <Beth xmlns="2ae8b9b8-deb7-4e47-ba09-cc2898df0d8c" xsi:nil="true"/>
    <DateandTime xmlns="2ae8b9b8-deb7-4e47-ba09-cc2898df0d8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9E0B2B11D76E45A4A8CA10C7FC0931" ma:contentTypeVersion="20" ma:contentTypeDescription="Create a new document." ma:contentTypeScope="" ma:versionID="56bca1c8b4dcf7a83f19514757c8352c">
  <xsd:schema xmlns:xsd="http://www.w3.org/2001/XMLSchema" xmlns:xs="http://www.w3.org/2001/XMLSchema" xmlns:p="http://schemas.microsoft.com/office/2006/metadata/properties" xmlns:ns2="2ae8b9b8-deb7-4e47-ba09-cc2898df0d8c" xmlns:ns3="baff96f5-a7d4-4f1d-8526-ffc6a0e3c1dd" targetNamespace="http://schemas.microsoft.com/office/2006/metadata/properties" ma:root="true" ma:fieldsID="c9c634f07ae5280060c019fd0f31b5fb" ns2:_="" ns3:_="">
    <xsd:import namespace="2ae8b9b8-deb7-4e47-ba09-cc2898df0d8c"/>
    <xsd:import namespace="baff96f5-a7d4-4f1d-8526-ffc6a0e3c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Beth" minOccurs="0"/>
                <xsd:element ref="ns2:MediaServiceLocation" minOccurs="0"/>
                <xsd:element ref="ns2:DateandTim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e8b9b8-deb7-4e47-ba09-cc2898df0d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Beth" ma:index="19" nillable="true" ma:displayName="Beth" ma:format="DateTime" ma:internalName="Beth">
      <xsd:simpleType>
        <xsd:restriction base="dms:DateTime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DateandTime" ma:index="21" nillable="true" ma:displayName="Date and Time" ma:format="DateOnly" ma:internalName="DateandTime">
      <xsd:simpleType>
        <xsd:restriction base="dms:DateTime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f716dc5-a102-461f-8ebd-7330aa7d30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f96f5-a7d4-4f1d-8526-ffc6a0e3c1d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06046488-a493-40a3-aad1-5cc745c4a11b}" ma:internalName="TaxCatchAll" ma:showField="CatchAllData" ma:web="baff96f5-a7d4-4f1d-8526-ffc6a0e3c1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F768AE-CB78-4C84-B79F-339D6C0F4CAF}">
  <ds:schemaRefs>
    <ds:schemaRef ds:uri="http://schemas.microsoft.com/office/2006/metadata/properties"/>
    <ds:schemaRef ds:uri="http://schemas.microsoft.com/office/infopath/2007/PartnerControls"/>
    <ds:schemaRef ds:uri="baff96f5-a7d4-4f1d-8526-ffc6a0e3c1dd"/>
    <ds:schemaRef ds:uri="2ae8b9b8-deb7-4e47-ba09-cc2898df0d8c"/>
  </ds:schemaRefs>
</ds:datastoreItem>
</file>

<file path=customXml/itemProps2.xml><?xml version="1.0" encoding="utf-8"?>
<ds:datastoreItem xmlns:ds="http://schemas.openxmlformats.org/officeDocument/2006/customXml" ds:itemID="{FACEF749-2C30-4EA9-814A-0A0722F58D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e8b9b8-deb7-4e47-ba09-cc2898df0d8c"/>
    <ds:schemaRef ds:uri="baff96f5-a7d4-4f1d-8526-ffc6a0e3c1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B30702-5F21-44C0-8BBB-2DE96D3CC39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4976</TotalTime>
  <Words>265</Words>
  <Application>Microsoft Office PowerPoint</Application>
  <PresentationFormat>A4 Paper (210x297 mm)</PresentationFormat>
  <Paragraphs>47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Ruth Metcalfe</cp:lastModifiedBy>
  <cp:revision>233</cp:revision>
  <dcterms:created xsi:type="dcterms:W3CDTF">2019-07-02T10:31:49Z</dcterms:created>
  <dcterms:modified xsi:type="dcterms:W3CDTF">2024-07-11T12:23:29Z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0x0101009B9E0B2B11D76E45A4A8CA10C7FC0931</vt:lpwstr>
  </property>
  <property fmtid="{D5CDD505-2E9C-101B-9397-08002B2CF9AE}" pid="3" name="MediaServiceImageTags">
    <vt:lpwstr/>
  </property>
</Properties>
</file>