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FB8DEB-4B82-828C-A005-03EF1BDE5307}" v="1202" dt="2025-07-14T13:02:40.8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0" d="100"/>
          <a:sy n="120" d="100"/>
        </p:scale>
        <p:origin x="828" y="-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78629" y="2968848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9 begins</a:t>
            </a:r>
          </a:p>
        </p:txBody>
      </p:sp>
      <p:sp>
        <p:nvSpPr>
          <p:cNvPr id="262" name="Oval 261"/>
          <p:cNvSpPr/>
          <p:nvPr/>
        </p:nvSpPr>
        <p:spPr>
          <a:xfrm>
            <a:off x="688652" y="778842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1</a:t>
            </a:r>
          </a:p>
        </p:txBody>
      </p:sp>
      <p:sp>
        <p:nvSpPr>
          <p:cNvPr id="273" name="Oval 272"/>
          <p:cNvSpPr/>
          <p:nvPr/>
        </p:nvSpPr>
        <p:spPr>
          <a:xfrm>
            <a:off x="5172946" y="7480570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2</a:t>
            </a:r>
          </a:p>
        </p:txBody>
      </p:sp>
      <p:sp>
        <p:nvSpPr>
          <p:cNvPr id="296" name="Oval 295"/>
          <p:cNvSpPr/>
          <p:nvPr/>
        </p:nvSpPr>
        <p:spPr>
          <a:xfrm>
            <a:off x="527200" y="658396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1</a:t>
            </a:r>
          </a:p>
        </p:txBody>
      </p:sp>
      <p:sp>
        <p:nvSpPr>
          <p:cNvPr id="299" name="Oval 298"/>
          <p:cNvSpPr/>
          <p:nvPr/>
        </p:nvSpPr>
        <p:spPr>
          <a:xfrm>
            <a:off x="4998664" y="5440236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2</a:t>
            </a:r>
          </a:p>
        </p:txBody>
      </p:sp>
      <p:sp>
        <p:nvSpPr>
          <p:cNvPr id="302" name="Oval 301"/>
          <p:cNvSpPr/>
          <p:nvPr/>
        </p:nvSpPr>
        <p:spPr>
          <a:xfrm>
            <a:off x="1392445" y="456503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60" y="1596755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9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5631466" y="289289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GCSE RE this way!</a:t>
            </a:r>
          </a:p>
        </p:txBody>
      </p: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6409" y="1693151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Revision techniques shared</a:t>
            </a:r>
          </a:p>
          <a:p>
            <a:pPr algn="ctr"/>
            <a:r>
              <a:rPr lang="en-US" sz="800" dirty="0"/>
              <a:t> and modelled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1099605" y="1383603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Practice questions completed and assessed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350489" y="1573048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Model answers unpicked and critiqued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27353" y="375185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952799" y="373278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92864" y="477251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93385" y="474177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25522" y="372207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347401" y="474681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250968" y="373296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206058" y="6350392"/>
            <a:ext cx="84503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b="1" dirty="0"/>
              <a:t>Should the family decide when life support is turned off?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497694" y="6399637"/>
            <a:ext cx="81723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Should Euthanasia be allowed?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844355" y="6337561"/>
            <a:ext cx="6055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are the religious views on </a:t>
            </a:r>
            <a:r>
              <a:rPr lang="en-GB" sz="600"/>
              <a:t>Euthanasia</a:t>
            </a:r>
            <a:r>
              <a:rPr lang="en-GB" sz="600" dirty="0"/>
              <a:t>?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385910" y="6483771"/>
            <a:ext cx="90594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are  fertility treatments?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5494596" y="495197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71923" y="584460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854585" y="572737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5083479" y="271962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42269" y="281949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253363" y="576588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99765" y="275001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34795" y="668118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99937" y="676209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753749" y="670826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950733" y="7728793"/>
            <a:ext cx="116146" cy="26002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39392" y="77006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71548" y="769185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63555" y="769185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41550" y="77006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2139526" y="7316402"/>
            <a:ext cx="49149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b="1" dirty="0"/>
              <a:t>What do Christians believe about sanctity of life?</a:t>
            </a:r>
            <a:endParaRPr lang="en-GB" sz="600" b="1" dirty="0">
              <a:ea typeface="Calibri"/>
              <a:cs typeface="Calibri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2690290" y="7299111"/>
            <a:ext cx="81867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ea typeface="Calibri"/>
                <a:cs typeface="Calibri"/>
              </a:rPr>
              <a:t>What is the UK law on abortion?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3220607" y="7268834"/>
            <a:ext cx="71728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are  religious views on abortion?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4329227" y="7440583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80" name="TextBox 179"/>
          <p:cNvSpPr txBox="1"/>
          <p:nvPr/>
        </p:nvSpPr>
        <p:spPr>
          <a:xfrm>
            <a:off x="3867624" y="7323087"/>
            <a:ext cx="58496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Should gay marriage be legal?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1510518" y="7387632"/>
            <a:ext cx="66983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 ethics? 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122097" y="8749808"/>
            <a:ext cx="1045426" cy="990282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1 What dilemmas do we face as humans?</a:t>
            </a:r>
            <a:endParaRPr lang="en-US" sz="11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658674" y="5469464"/>
            <a:ext cx="1277611" cy="74228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  Crime and punishment</a:t>
            </a:r>
            <a:endParaRPr lang="en-GB" sz="1100" b="1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850795" y="3480418"/>
            <a:ext cx="898202" cy="93839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4 Can religion end prejudice?</a:t>
            </a:r>
            <a:endParaRPr lang="en-GB" sz="1100" b="1" dirty="0">
              <a:solidFill>
                <a:schemeClr val="tx1"/>
              </a:solidFill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230663" y="6318710"/>
            <a:ext cx="1121443" cy="104351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2: Should humans play God in medicine?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841341" y="772478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4421614" y="7365795"/>
            <a:ext cx="61041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is it shown in religion?</a:t>
            </a:r>
            <a:endParaRPr lang="en-GB" sz="600" dirty="0">
              <a:ea typeface="Calibri"/>
              <a:cs typeface="Calibri"/>
            </a:endParaRP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990122" y="2745553"/>
            <a:ext cx="960" cy="205980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541149" y="4411568"/>
            <a:ext cx="68951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are the theories of punishment? 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826263" y="4369776"/>
            <a:ext cx="64826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Should capital punishment exist??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209087" y="4685076"/>
            <a:ext cx="71343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are war crimes?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3544019" y="5502555"/>
            <a:ext cx="63095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a hate crimes? 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401896" y="5516969"/>
            <a:ext cx="65777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Why is religious law important? 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917016" y="5450316"/>
            <a:ext cx="63095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Causes someone to be a criminal?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3092850" y="4425490"/>
            <a:ext cx="648264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cs typeface="Calibri"/>
              </a:rPr>
              <a:t>assessment</a:t>
            </a:r>
            <a:endParaRPr lang="en-GB" sz="600" dirty="0">
              <a:cs typeface="Calibri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2714250" y="3387549"/>
            <a:ext cx="81683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Can we judge religious figures by today's morals?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3452383" y="3336659"/>
            <a:ext cx="77004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do MLK and Stormzy show us how to stand up to racism?  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4209794" y="3322131"/>
            <a:ext cx="6013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did Islam inspire Malala and Malcolm X to fight for justice?</a:t>
            </a:r>
            <a:endParaRPr lang="en-GB" sz="600" dirty="0">
              <a:ea typeface="Calibri"/>
              <a:cs typeface="Calibri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744495" y="2336220"/>
            <a:ext cx="68853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are ultimate questions?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1960195" y="3381302"/>
            <a:ext cx="677183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a stereotype and how can we challenge them?</a:t>
            </a:r>
            <a:endParaRPr lang="en-GB" sz="600" dirty="0">
              <a:cs typeface="Calibri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295812" y="2456590"/>
            <a:ext cx="80297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Where do we come from? 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07314" y="2481200"/>
            <a:ext cx="898251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Where are we going?  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43926" y="2371252"/>
            <a:ext cx="688532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GB" sz="600" dirty="0"/>
          </a:p>
          <a:p>
            <a:pPr algn="ctr"/>
            <a:r>
              <a:rPr lang="en-GB" sz="600" dirty="0"/>
              <a:t>How do bad things happen to good people? </a:t>
            </a:r>
            <a:endParaRPr lang="en-GB" sz="6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32DB8A-419F-010D-5B25-1FA04481A30C}"/>
              </a:ext>
            </a:extLst>
          </p:cNvPr>
          <p:cNvSpPr txBox="1"/>
          <p:nvPr/>
        </p:nvSpPr>
        <p:spPr>
          <a:xfrm>
            <a:off x="3882428" y="6337676"/>
            <a:ext cx="84503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b="1" dirty="0"/>
              <a:t>Should everyone donate organs?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D9A985-4BF5-C8FA-A4B5-0BED13B9B794}"/>
              </a:ext>
            </a:extLst>
          </p:cNvPr>
          <p:cNvCxnSpPr>
            <a:cxnSpLocks/>
          </p:cNvCxnSpPr>
          <p:nvPr/>
        </p:nvCxnSpPr>
        <p:spPr>
          <a:xfrm flipV="1">
            <a:off x="4237325" y="664964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DF3898-C9A5-896F-B9AE-B371441DC8C0}"/>
              </a:ext>
            </a:extLst>
          </p:cNvPr>
          <p:cNvCxnSpPr>
            <a:cxnSpLocks/>
          </p:cNvCxnSpPr>
          <p:nvPr/>
        </p:nvCxnSpPr>
        <p:spPr>
          <a:xfrm flipV="1">
            <a:off x="2075398" y="679618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C5BAB53-2277-60A8-F94F-4D17A26128FB}"/>
              </a:ext>
            </a:extLst>
          </p:cNvPr>
          <p:cNvSpPr txBox="1"/>
          <p:nvPr/>
        </p:nvSpPr>
        <p:spPr>
          <a:xfrm>
            <a:off x="2064857" y="5443699"/>
            <a:ext cx="65777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Is crime wrong?</a:t>
            </a:r>
            <a:endParaRPr lang="en-GB" sz="600" dirty="0">
              <a:ea typeface="Calibri"/>
              <a:cs typeface="Calibri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CA1D2C7-61F3-CDE6-E566-9B1002D77FC7}"/>
              </a:ext>
            </a:extLst>
          </p:cNvPr>
          <p:cNvCxnSpPr>
            <a:cxnSpLocks/>
          </p:cNvCxnSpPr>
          <p:nvPr/>
        </p:nvCxnSpPr>
        <p:spPr>
          <a:xfrm flipV="1">
            <a:off x="2517132" y="5868461"/>
            <a:ext cx="3280" cy="25567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9887BF6-2503-2D99-9A00-2DEC0E184234}"/>
              </a:ext>
            </a:extLst>
          </p:cNvPr>
          <p:cNvSpPr txBox="1"/>
          <p:nvPr/>
        </p:nvSpPr>
        <p:spPr>
          <a:xfrm>
            <a:off x="4177247" y="5347739"/>
            <a:ext cx="630955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How dangerous is terrorism in a modern society? 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F379A9-8442-1BA8-B224-C15D88739685}"/>
              </a:ext>
            </a:extLst>
          </p:cNvPr>
          <p:cNvCxnSpPr>
            <a:cxnSpLocks/>
          </p:cNvCxnSpPr>
          <p:nvPr/>
        </p:nvCxnSpPr>
        <p:spPr>
          <a:xfrm flipV="1">
            <a:off x="4514008" y="580064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1A52F5-987F-43A8-5F18-E5428A753FF4}"/>
              </a:ext>
            </a:extLst>
          </p:cNvPr>
          <p:cNvCxnSpPr>
            <a:cxnSpLocks/>
          </p:cNvCxnSpPr>
          <p:nvPr/>
        </p:nvCxnSpPr>
        <p:spPr>
          <a:xfrm flipH="1" flipV="1">
            <a:off x="2198812" y="2774860"/>
            <a:ext cx="961" cy="16201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6EBCECB-50E5-2F4E-0627-317BD7C7F7BB}"/>
              </a:ext>
            </a:extLst>
          </p:cNvPr>
          <p:cNvSpPr txBox="1"/>
          <p:nvPr/>
        </p:nvSpPr>
        <p:spPr>
          <a:xfrm>
            <a:off x="1657645" y="2479018"/>
            <a:ext cx="89825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  the meaning of life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F3E1F52-9F40-D292-B702-DBE9E1A49B65}"/>
              </a:ext>
            </a:extLst>
          </p:cNvPr>
          <p:cNvCxnSpPr>
            <a:cxnSpLocks/>
          </p:cNvCxnSpPr>
          <p:nvPr/>
        </p:nvCxnSpPr>
        <p:spPr>
          <a:xfrm flipV="1">
            <a:off x="5237883" y="373387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DF86067-06CC-EDE2-5042-A3D5951F0CFE}"/>
              </a:ext>
            </a:extLst>
          </p:cNvPr>
          <p:cNvSpPr txBox="1"/>
          <p:nvPr/>
        </p:nvSpPr>
        <p:spPr>
          <a:xfrm>
            <a:off x="5083306" y="3423645"/>
            <a:ext cx="68853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Can faith and courage change unfair traditions?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B8DBBC-5F03-31B2-F107-39C69534729E}"/>
              </a:ext>
            </a:extLst>
          </p:cNvPr>
          <p:cNvSpPr/>
          <p:nvPr/>
        </p:nvSpPr>
        <p:spPr>
          <a:xfrm>
            <a:off x="5561107" y="1633284"/>
            <a:ext cx="898202" cy="93839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5 How are ultimate questions answered within religion??</a:t>
            </a:r>
            <a:endParaRPr lang="en-GB" sz="1100" b="1" dirty="0">
              <a:solidFill>
                <a:schemeClr val="tx1"/>
              </a:solidFill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ff96f5-a7d4-4f1d-8526-ffc6a0e3c1dd" xsi:nil="true"/>
    <lcf76f155ced4ddcb4097134ff3c332f xmlns="2ae8b9b8-deb7-4e47-ba09-cc2898df0d8c">
      <Terms xmlns="http://schemas.microsoft.com/office/infopath/2007/PartnerControls"/>
    </lcf76f155ced4ddcb4097134ff3c332f>
    <Beth xmlns="2ae8b9b8-deb7-4e47-ba09-cc2898df0d8c" xsi:nil="true"/>
    <DateandTime xmlns="2ae8b9b8-deb7-4e47-ba09-cc2898df0d8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9E0B2B11D76E45A4A8CA10C7FC0931" ma:contentTypeVersion="21" ma:contentTypeDescription="Create a new document." ma:contentTypeScope="" ma:versionID="7b5ab6c6d5cea6e5a058d3189d50fcfb">
  <xsd:schema xmlns:xsd="http://www.w3.org/2001/XMLSchema" xmlns:xs="http://www.w3.org/2001/XMLSchema" xmlns:p="http://schemas.microsoft.com/office/2006/metadata/properties" xmlns:ns2="2ae8b9b8-deb7-4e47-ba09-cc2898df0d8c" xmlns:ns3="baff96f5-a7d4-4f1d-8526-ffc6a0e3c1dd" targetNamespace="http://schemas.microsoft.com/office/2006/metadata/properties" ma:root="true" ma:fieldsID="41a9c2034204a5b9543db65af6179092" ns2:_="" ns3:_="">
    <xsd:import namespace="2ae8b9b8-deb7-4e47-ba09-cc2898df0d8c"/>
    <xsd:import namespace="baff96f5-a7d4-4f1d-8526-ffc6a0e3c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Beth" minOccurs="0"/>
                <xsd:element ref="ns2:MediaServiceLocation" minOccurs="0"/>
                <xsd:element ref="ns2:DateandTim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8b9b8-deb7-4e47-ba09-cc2898df0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Beth" ma:index="19" nillable="true" ma:displayName="Beth" ma:format="DateTime" ma:internalName="Beth">
      <xsd:simpleType>
        <xsd:restriction base="dms:DateTime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DateandTime" ma:index="21" nillable="true" ma:displayName="Date and Time" ma:format="DateOnly" ma:internalName="DateandTime">
      <xsd:simpleType>
        <xsd:restriction base="dms:DateTime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f96f5-a7d4-4f1d-8526-ffc6a0e3c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6046488-a493-40a3-aad1-5cc745c4a11b}" ma:internalName="TaxCatchAll" ma:showField="CatchAllData" ma:web="baff96f5-a7d4-4f1d-8526-ffc6a0e3c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F768AE-CB78-4C84-B79F-339D6C0F4CAF}">
  <ds:schemaRefs>
    <ds:schemaRef ds:uri="http://schemas.microsoft.com/office/2006/metadata/properties"/>
    <ds:schemaRef ds:uri="http://schemas.microsoft.com/office/infopath/2007/PartnerControls"/>
    <ds:schemaRef ds:uri="baff96f5-a7d4-4f1d-8526-ffc6a0e3c1dd"/>
    <ds:schemaRef ds:uri="2ae8b9b8-deb7-4e47-ba09-cc2898df0d8c"/>
  </ds:schemaRefs>
</ds:datastoreItem>
</file>

<file path=customXml/itemProps2.xml><?xml version="1.0" encoding="utf-8"?>
<ds:datastoreItem xmlns:ds="http://schemas.openxmlformats.org/officeDocument/2006/customXml" ds:itemID="{AFB30702-5F21-44C0-8BBB-2DE96D3CC3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E10247-AEC7-4C80-A541-3899A48271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e8b9b8-deb7-4e47-ba09-cc2898df0d8c"/>
    <ds:schemaRef ds:uri="baff96f5-a7d4-4f1d-8526-ffc6a0e3c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4976</TotalTime>
  <Words>265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Ruth Metcalfe</cp:lastModifiedBy>
  <cp:revision>354</cp:revision>
  <dcterms:created xsi:type="dcterms:W3CDTF">2019-07-02T10:31:49Z</dcterms:created>
  <dcterms:modified xsi:type="dcterms:W3CDTF">2026-04-13T08:30:08Z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0x0101009B9E0B2B11D76E45A4A8CA10C7FC0931</vt:lpwstr>
  </property>
  <property fmtid="{D5CDD505-2E9C-101B-9397-08002B2CF9AE}" pid="3" name="MediaServiceImageTags">
    <vt:lpwstr/>
  </property>
</Properties>
</file>