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1662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e Gregson" userId="f527fa61-8798-4fc4-9cdf-8cbe631d03a2" providerId="ADAL" clId="{28F4B7B0-8B09-4018-BC8A-6FE39388C589}"/>
    <pc:docChg chg="undo custSel modSld">
      <pc:chgData name="Luke Gregson" userId="f527fa61-8798-4fc4-9cdf-8cbe631d03a2" providerId="ADAL" clId="{28F4B7B0-8B09-4018-BC8A-6FE39388C589}" dt="2026-03-13T07:42:29.959" v="443" actId="478"/>
      <pc:docMkLst>
        <pc:docMk/>
      </pc:docMkLst>
      <pc:sldChg chg="addSp delSp modSp mod">
        <pc:chgData name="Luke Gregson" userId="f527fa61-8798-4fc4-9cdf-8cbe631d03a2" providerId="ADAL" clId="{28F4B7B0-8B09-4018-BC8A-6FE39388C589}" dt="2026-03-13T07:42:29.959" v="443" actId="478"/>
        <pc:sldMkLst>
          <pc:docMk/>
          <pc:sldMk cId="2983352342" sldId="256"/>
        </pc:sldMkLst>
        <pc:spChg chg="mod">
          <ac:chgData name="Luke Gregson" userId="f527fa61-8798-4fc4-9cdf-8cbe631d03a2" providerId="ADAL" clId="{28F4B7B0-8B09-4018-BC8A-6FE39388C589}" dt="2026-03-10T11:28:43.049" v="268" actId="20577"/>
          <ac:spMkLst>
            <pc:docMk/>
            <pc:sldMk cId="2983352342" sldId="256"/>
            <ac:spMk id="6" creationId="{A4ABC5EF-E1E9-2347-4543-28F9A34B8F6D}"/>
          </ac:spMkLst>
        </pc:spChg>
        <pc:spChg chg="mod">
          <ac:chgData name="Luke Gregson" userId="f527fa61-8798-4fc4-9cdf-8cbe631d03a2" providerId="ADAL" clId="{28F4B7B0-8B09-4018-BC8A-6FE39388C589}" dt="2026-03-10T11:29:53.746" v="374" actId="1076"/>
          <ac:spMkLst>
            <pc:docMk/>
            <pc:sldMk cId="2983352342" sldId="256"/>
            <ac:spMk id="10" creationId="{E7FED0C8-E2A2-10E7-8DCF-A317DE8D0F1C}"/>
          </ac:spMkLst>
        </pc:spChg>
        <pc:spChg chg="mod">
          <ac:chgData name="Luke Gregson" userId="f527fa61-8798-4fc4-9cdf-8cbe631d03a2" providerId="ADAL" clId="{28F4B7B0-8B09-4018-BC8A-6FE39388C589}" dt="2026-03-10T11:28:41.601" v="259" actId="20577"/>
          <ac:spMkLst>
            <pc:docMk/>
            <pc:sldMk cId="2983352342" sldId="256"/>
            <ac:spMk id="13" creationId="{2F1940A7-39A0-6894-9374-A7903E5D918D}"/>
          </ac:spMkLst>
        </pc:spChg>
        <pc:spChg chg="mod">
          <ac:chgData name="Luke Gregson" userId="f527fa61-8798-4fc4-9cdf-8cbe631d03a2" providerId="ADAL" clId="{28F4B7B0-8B09-4018-BC8A-6FE39388C589}" dt="2026-03-10T11:28:43.209" v="269" actId="1076"/>
          <ac:spMkLst>
            <pc:docMk/>
            <pc:sldMk cId="2983352342" sldId="256"/>
            <ac:spMk id="14" creationId="{5CE201FA-3F1B-5827-BFB3-DDCD6C3FBF4F}"/>
          </ac:spMkLst>
        </pc:spChg>
        <pc:spChg chg="mod">
          <ac:chgData name="Luke Gregson" userId="f527fa61-8798-4fc4-9cdf-8cbe631d03a2" providerId="ADAL" clId="{28F4B7B0-8B09-4018-BC8A-6FE39388C589}" dt="2026-03-10T11:49:33.524" v="439" actId="20577"/>
          <ac:spMkLst>
            <pc:docMk/>
            <pc:sldMk cId="2983352342" sldId="256"/>
            <ac:spMk id="25" creationId="{03B3A0C1-193B-E236-4D9B-CD5DEA4F097A}"/>
          </ac:spMkLst>
        </pc:spChg>
        <pc:spChg chg="mod">
          <ac:chgData name="Luke Gregson" userId="f527fa61-8798-4fc4-9cdf-8cbe631d03a2" providerId="ADAL" clId="{28F4B7B0-8B09-4018-BC8A-6FE39388C589}" dt="2026-03-10T11:24:20.160" v="3" actId="1076"/>
          <ac:spMkLst>
            <pc:docMk/>
            <pc:sldMk cId="2983352342" sldId="256"/>
            <ac:spMk id="26" creationId="{3DEB1B40-0084-7FC9-37CC-0BEDABB214C8}"/>
          </ac:spMkLst>
        </pc:spChg>
        <pc:spChg chg="add mod">
          <ac:chgData name="Luke Gregson" userId="f527fa61-8798-4fc4-9cdf-8cbe631d03a2" providerId="ADAL" clId="{28F4B7B0-8B09-4018-BC8A-6FE39388C589}" dt="2026-03-10T11:24:58.327" v="8" actId="1076"/>
          <ac:spMkLst>
            <pc:docMk/>
            <pc:sldMk cId="2983352342" sldId="256"/>
            <ac:spMk id="42" creationId="{2775E5E1-6B87-7539-52A4-37EC0CE4594C}"/>
          </ac:spMkLst>
        </pc:spChg>
        <pc:spChg chg="add mod">
          <ac:chgData name="Luke Gregson" userId="f527fa61-8798-4fc4-9cdf-8cbe631d03a2" providerId="ADAL" clId="{28F4B7B0-8B09-4018-BC8A-6FE39388C589}" dt="2026-03-10T11:25:43.145" v="13" actId="1076"/>
          <ac:spMkLst>
            <pc:docMk/>
            <pc:sldMk cId="2983352342" sldId="256"/>
            <ac:spMk id="43" creationId="{4E54705C-D930-AA46-9CB4-BFAC0322D42B}"/>
          </ac:spMkLst>
        </pc:spChg>
        <pc:spChg chg="add mod">
          <ac:chgData name="Luke Gregson" userId="f527fa61-8798-4fc4-9cdf-8cbe631d03a2" providerId="ADAL" clId="{28F4B7B0-8B09-4018-BC8A-6FE39388C589}" dt="2026-03-10T11:25:12.736" v="11" actId="1076"/>
          <ac:spMkLst>
            <pc:docMk/>
            <pc:sldMk cId="2983352342" sldId="256"/>
            <ac:spMk id="44" creationId="{3EDE4DEF-0E3E-F60B-5DA4-6F03BFA64A36}"/>
          </ac:spMkLst>
        </pc:spChg>
        <pc:spChg chg="add mod">
          <ac:chgData name="Luke Gregson" userId="f527fa61-8798-4fc4-9cdf-8cbe631d03a2" providerId="ADAL" clId="{28F4B7B0-8B09-4018-BC8A-6FE39388C589}" dt="2026-03-10T11:25:12.736" v="11" actId="1076"/>
          <ac:spMkLst>
            <pc:docMk/>
            <pc:sldMk cId="2983352342" sldId="256"/>
            <ac:spMk id="45" creationId="{18AB2D14-8208-6E63-C293-55C178A4E1C9}"/>
          </ac:spMkLst>
        </pc:spChg>
        <pc:spChg chg="add mod">
          <ac:chgData name="Luke Gregson" userId="f527fa61-8798-4fc4-9cdf-8cbe631d03a2" providerId="ADAL" clId="{28F4B7B0-8B09-4018-BC8A-6FE39388C589}" dt="2026-03-10T11:24:58.327" v="8" actId="1076"/>
          <ac:spMkLst>
            <pc:docMk/>
            <pc:sldMk cId="2983352342" sldId="256"/>
            <ac:spMk id="46" creationId="{97AB2C18-04DA-588B-C92B-C84B9D5D6639}"/>
          </ac:spMkLst>
        </pc:spChg>
        <pc:spChg chg="add mod">
          <ac:chgData name="Luke Gregson" userId="f527fa61-8798-4fc4-9cdf-8cbe631d03a2" providerId="ADAL" clId="{28F4B7B0-8B09-4018-BC8A-6FE39388C589}" dt="2026-03-10T11:49:04.235" v="397" actId="20577"/>
          <ac:spMkLst>
            <pc:docMk/>
            <pc:sldMk cId="2983352342" sldId="256"/>
            <ac:spMk id="51" creationId="{F0597963-8CAB-9172-7192-E1DFAEBBEC6F}"/>
          </ac:spMkLst>
        </pc:spChg>
        <pc:spChg chg="add mod">
          <ac:chgData name="Luke Gregson" userId="f527fa61-8798-4fc4-9cdf-8cbe631d03a2" providerId="ADAL" clId="{28F4B7B0-8B09-4018-BC8A-6FE39388C589}" dt="2026-03-10T11:49:12.919" v="412" actId="20577"/>
          <ac:spMkLst>
            <pc:docMk/>
            <pc:sldMk cId="2983352342" sldId="256"/>
            <ac:spMk id="52" creationId="{8E37C171-D712-4EAB-8802-AC89B34B23A7}"/>
          </ac:spMkLst>
        </pc:spChg>
        <pc:spChg chg="add mod">
          <ac:chgData name="Luke Gregson" userId="f527fa61-8798-4fc4-9cdf-8cbe631d03a2" providerId="ADAL" clId="{28F4B7B0-8B09-4018-BC8A-6FE39388C589}" dt="2026-03-10T11:49:26.849" v="438" actId="1076"/>
          <ac:spMkLst>
            <pc:docMk/>
            <pc:sldMk cId="2983352342" sldId="256"/>
            <ac:spMk id="53" creationId="{8212FB92-D288-0E4F-13EC-60FA7EAC6400}"/>
          </ac:spMkLst>
        </pc:spChg>
        <pc:spChg chg="add mod">
          <ac:chgData name="Luke Gregson" userId="f527fa61-8798-4fc4-9cdf-8cbe631d03a2" providerId="ADAL" clId="{28F4B7B0-8B09-4018-BC8A-6FE39388C589}" dt="2026-03-10T11:48:55.994" v="387" actId="20577"/>
          <ac:spMkLst>
            <pc:docMk/>
            <pc:sldMk cId="2983352342" sldId="256"/>
            <ac:spMk id="54" creationId="{6750C54F-DE92-637C-40D2-E56C6CEE681C}"/>
          </ac:spMkLst>
        </pc:spChg>
        <pc:spChg chg="mod">
          <ac:chgData name="Luke Gregson" userId="f527fa61-8798-4fc4-9cdf-8cbe631d03a2" providerId="ADAL" clId="{28F4B7B0-8B09-4018-BC8A-6FE39388C589}" dt="2026-03-10T11:28:40.752" v="255" actId="1076"/>
          <ac:spMkLst>
            <pc:docMk/>
            <pc:sldMk cId="2983352342" sldId="256"/>
            <ac:spMk id="299" creationId="{00000000-0000-0000-0000-000000000000}"/>
          </ac:spMkLst>
        </pc:spChg>
        <pc:spChg chg="del">
          <ac:chgData name="Luke Gregson" userId="f527fa61-8798-4fc4-9cdf-8cbe631d03a2" providerId="ADAL" clId="{28F4B7B0-8B09-4018-BC8A-6FE39388C589}" dt="2026-03-13T07:42:27.460" v="441" actId="478"/>
          <ac:spMkLst>
            <pc:docMk/>
            <pc:sldMk cId="2983352342" sldId="256"/>
            <ac:spMk id="339" creationId="{C4A79582-07C9-724E-B8B3-9661E7D84670}"/>
          </ac:spMkLst>
        </pc:spChg>
        <pc:spChg chg="del">
          <ac:chgData name="Luke Gregson" userId="f527fa61-8798-4fc4-9cdf-8cbe631d03a2" providerId="ADAL" clId="{28F4B7B0-8B09-4018-BC8A-6FE39388C589}" dt="2026-03-13T07:42:28.647" v="442" actId="478"/>
          <ac:spMkLst>
            <pc:docMk/>
            <pc:sldMk cId="2983352342" sldId="256"/>
            <ac:spMk id="340" creationId="{C4A79582-07C9-724E-B8B3-9661E7D84670}"/>
          </ac:spMkLst>
        </pc:spChg>
        <pc:spChg chg="del">
          <ac:chgData name="Luke Gregson" userId="f527fa61-8798-4fc4-9cdf-8cbe631d03a2" providerId="ADAL" clId="{28F4B7B0-8B09-4018-BC8A-6FE39388C589}" dt="2026-03-13T07:42:29.959" v="443" actId="478"/>
          <ac:spMkLst>
            <pc:docMk/>
            <pc:sldMk cId="2983352342" sldId="256"/>
            <ac:spMk id="341" creationId="{C4A79582-07C9-724E-B8B3-9661E7D84670}"/>
          </ac:spMkLst>
        </pc:spChg>
        <pc:grpChg chg="mod">
          <ac:chgData name="Luke Gregson" userId="f527fa61-8798-4fc4-9cdf-8cbe631d03a2" providerId="ADAL" clId="{28F4B7B0-8B09-4018-BC8A-6FE39388C589}" dt="2026-03-10T11:24:10.330" v="1" actId="1076"/>
          <ac:grpSpMkLst>
            <pc:docMk/>
            <pc:sldMk cId="2983352342" sldId="256"/>
            <ac:grpSpMk id="255" creationId="{00000000-0000-0000-0000-000000000000}"/>
          </ac:grpSpMkLst>
        </pc:grpChg>
        <pc:picChg chg="mod">
          <ac:chgData name="Luke Gregson" userId="f527fa61-8798-4fc4-9cdf-8cbe631d03a2" providerId="ADAL" clId="{28F4B7B0-8B09-4018-BC8A-6FE39388C589}" dt="2026-03-10T11:49:38.489" v="440" actId="1076"/>
          <ac:picMkLst>
            <pc:docMk/>
            <pc:sldMk cId="2983352342" sldId="256"/>
            <ac:picMk id="306" creationId="{00000000-0000-0000-0000-000000000000}"/>
          </ac:picMkLst>
        </pc:picChg>
        <pc:cxnChg chg="add mod">
          <ac:chgData name="Luke Gregson" userId="f527fa61-8798-4fc4-9cdf-8cbe631d03a2" providerId="ADAL" clId="{28F4B7B0-8B09-4018-BC8A-6FE39388C589}" dt="2026-03-10T11:24:58.327" v="8" actId="1076"/>
          <ac:cxnSpMkLst>
            <pc:docMk/>
            <pc:sldMk cId="2983352342" sldId="256"/>
            <ac:cxnSpMk id="37" creationId="{B795DAD8-4272-1BA0-ECE0-CE8D914BDF27}"/>
          </ac:cxnSpMkLst>
        </pc:cxnChg>
        <pc:cxnChg chg="add mod">
          <ac:chgData name="Luke Gregson" userId="f527fa61-8798-4fc4-9cdf-8cbe631d03a2" providerId="ADAL" clId="{28F4B7B0-8B09-4018-BC8A-6FE39388C589}" dt="2026-03-10T11:24:58.327" v="8" actId="1076"/>
          <ac:cxnSpMkLst>
            <pc:docMk/>
            <pc:sldMk cId="2983352342" sldId="256"/>
            <ac:cxnSpMk id="38" creationId="{B682932E-7214-5617-AD34-8E307BF1157B}"/>
          </ac:cxnSpMkLst>
        </pc:cxnChg>
        <pc:cxnChg chg="add mod">
          <ac:chgData name="Luke Gregson" userId="f527fa61-8798-4fc4-9cdf-8cbe631d03a2" providerId="ADAL" clId="{28F4B7B0-8B09-4018-BC8A-6FE39388C589}" dt="2026-03-10T11:25:12.736" v="11" actId="1076"/>
          <ac:cxnSpMkLst>
            <pc:docMk/>
            <pc:sldMk cId="2983352342" sldId="256"/>
            <ac:cxnSpMk id="39" creationId="{2C6D59A6-CE0B-2CFC-0406-0C667AF94445}"/>
          </ac:cxnSpMkLst>
        </pc:cxnChg>
        <pc:cxnChg chg="add mod">
          <ac:chgData name="Luke Gregson" userId="f527fa61-8798-4fc4-9cdf-8cbe631d03a2" providerId="ADAL" clId="{28F4B7B0-8B09-4018-BC8A-6FE39388C589}" dt="2026-03-10T11:25:05.639" v="10" actId="1076"/>
          <ac:cxnSpMkLst>
            <pc:docMk/>
            <pc:sldMk cId="2983352342" sldId="256"/>
            <ac:cxnSpMk id="40" creationId="{90E74057-77AF-111F-44C8-1B281F425B93}"/>
          </ac:cxnSpMkLst>
        </pc:cxnChg>
        <pc:cxnChg chg="add mod">
          <ac:chgData name="Luke Gregson" userId="f527fa61-8798-4fc4-9cdf-8cbe631d03a2" providerId="ADAL" clId="{28F4B7B0-8B09-4018-BC8A-6FE39388C589}" dt="2026-03-10T11:25:12.736" v="11" actId="1076"/>
          <ac:cxnSpMkLst>
            <pc:docMk/>
            <pc:sldMk cId="2983352342" sldId="256"/>
            <ac:cxnSpMk id="41" creationId="{3BD58D87-BD74-6D45-B190-4BCE3A783161}"/>
          </ac:cxnSpMkLst>
        </pc:cxnChg>
        <pc:cxnChg chg="add mod">
          <ac:chgData name="Luke Gregson" userId="f527fa61-8798-4fc4-9cdf-8cbe631d03a2" providerId="ADAL" clId="{28F4B7B0-8B09-4018-BC8A-6FE39388C589}" dt="2026-03-10T11:32:21.859" v="376"/>
          <ac:cxnSpMkLst>
            <pc:docMk/>
            <pc:sldMk cId="2983352342" sldId="256"/>
            <ac:cxnSpMk id="47" creationId="{0B577E67-3FA5-D062-9DB1-35991CAD33D3}"/>
          </ac:cxnSpMkLst>
        </pc:cxnChg>
        <pc:cxnChg chg="add mod">
          <ac:chgData name="Luke Gregson" userId="f527fa61-8798-4fc4-9cdf-8cbe631d03a2" providerId="ADAL" clId="{28F4B7B0-8B09-4018-BC8A-6FE39388C589}" dt="2026-03-10T11:32:21.859" v="376"/>
          <ac:cxnSpMkLst>
            <pc:docMk/>
            <pc:sldMk cId="2983352342" sldId="256"/>
            <ac:cxnSpMk id="48" creationId="{F7E7466C-928A-8D06-A151-CA37DBA7DCC2}"/>
          </ac:cxnSpMkLst>
        </pc:cxnChg>
        <pc:cxnChg chg="add mod">
          <ac:chgData name="Luke Gregson" userId="f527fa61-8798-4fc4-9cdf-8cbe631d03a2" providerId="ADAL" clId="{28F4B7B0-8B09-4018-BC8A-6FE39388C589}" dt="2026-03-10T11:32:21.859" v="376"/>
          <ac:cxnSpMkLst>
            <pc:docMk/>
            <pc:sldMk cId="2983352342" sldId="256"/>
            <ac:cxnSpMk id="49" creationId="{96F70CD6-973C-9F84-6BB4-3075A7490A25}"/>
          </ac:cxnSpMkLst>
        </pc:cxnChg>
        <pc:cxnChg chg="add mod">
          <ac:chgData name="Luke Gregson" userId="f527fa61-8798-4fc4-9cdf-8cbe631d03a2" providerId="ADAL" clId="{28F4B7B0-8B09-4018-BC8A-6FE39388C589}" dt="2026-03-10T11:32:21.859" v="376"/>
          <ac:cxnSpMkLst>
            <pc:docMk/>
            <pc:sldMk cId="2983352342" sldId="256"/>
            <ac:cxnSpMk id="50" creationId="{179F23AC-645B-6D11-69BD-DF682E0C4E8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314383" y="2978131"/>
            <a:ext cx="6752106" cy="6392546"/>
            <a:chOff x="105894" y="2969963"/>
            <a:chExt cx="6752106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5894" y="3944197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235754" y="5947205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Start of year 9 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806413" y="9418542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Refresh on ethos and what it looks like in practice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028451" y="8454110"/>
            <a:ext cx="1901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 re-embed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4752342" y="668791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1145648" y="552816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559969" y="6494437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 Google quiz – programming assessment </a:t>
            </a:r>
          </a:p>
        </p:txBody>
      </p:sp>
      <p:sp>
        <p:nvSpPr>
          <p:cNvPr id="299" name="Oval 298"/>
          <p:cNvSpPr/>
          <p:nvPr/>
        </p:nvSpPr>
        <p:spPr>
          <a:xfrm>
            <a:off x="4770536" y="479245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2</a:t>
            </a:r>
          </a:p>
        </p:txBody>
      </p:sp>
      <p:sp>
        <p:nvSpPr>
          <p:cNvPr id="302" name="Oval 301"/>
          <p:cNvSpPr/>
          <p:nvPr/>
        </p:nvSpPr>
        <p:spPr>
          <a:xfrm>
            <a:off x="1013900" y="359596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02537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9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759181" y="249598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10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89076" y="472060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055462" y="4719897"/>
            <a:ext cx="83035" cy="20307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352607" y="4693020"/>
            <a:ext cx="7526" cy="25616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25331" y="472348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92376" y="473091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901475" y="4342104"/>
            <a:ext cx="743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sorting algorithms?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3373977" y="4340905"/>
            <a:ext cx="5978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are Trace table and how do you use them?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2677339" y="4383477"/>
            <a:ext cx="476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Boolean logic?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1965002" y="4370713"/>
            <a:ext cx="473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the Fetch, execute, decode cycle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4541315" y="4350565"/>
            <a:ext cx="691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are searching algorithms? 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22246" y="7789281"/>
            <a:ext cx="146703" cy="2168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351546" y="7700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524508" y="7773291"/>
            <a:ext cx="29191" cy="1686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85950" y="769405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3988528" y="7394451"/>
            <a:ext cx="1060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Use professional software to create your design. 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74941" y="8915140"/>
            <a:ext cx="1222081" cy="95620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1:Creative project – Museum Exhibition 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34649" y="5516541"/>
            <a:ext cx="1222081" cy="93535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3: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Ethical, legal, cultural and environmental issues 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24697" y="3553885"/>
            <a:ext cx="1115787" cy="80883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5: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Networks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222865" y="7951126"/>
            <a:ext cx="1237519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 project folder including planning and final piece 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688103" y="7093635"/>
            <a:ext cx="1095882" cy="74228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Programming Python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718980" y="5150980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Google quiz – ELCE assessment 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625220" y="4297388"/>
            <a:ext cx="1095882" cy="74228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4: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Computational Thinking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745016" y="4460511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Google forms – Computational thinking 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5293613" y="3645144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Networks group project 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672702" y="1636342"/>
            <a:ext cx="1115787" cy="97229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6: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Creative project: Festival Challenge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-78132" y="2110784"/>
            <a:ext cx="1185298" cy="485988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 project folder including planning and final piece </a:t>
            </a:r>
          </a:p>
          <a:p>
            <a:pPr algn="ctr"/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046598" y="7398553"/>
            <a:ext cx="833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Can you read and create a detailed success criteria? 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840633" y="7331294"/>
            <a:ext cx="783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Can you design a relevant mind map and mood board ?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2779968" y="7374253"/>
            <a:ext cx="1057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Can you create a visualisation diagram and annotations for a target audience?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A27053-E5A6-40B4-5757-3FF25979F57C}"/>
              </a:ext>
            </a:extLst>
          </p:cNvPr>
          <p:cNvCxnSpPr>
            <a:cxnSpLocks/>
          </p:cNvCxnSpPr>
          <p:nvPr/>
        </p:nvCxnSpPr>
        <p:spPr>
          <a:xfrm flipV="1">
            <a:off x="2590399" y="5868894"/>
            <a:ext cx="46735" cy="10028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0A0DF1-49EE-B0D4-8656-4190154E9237}"/>
              </a:ext>
            </a:extLst>
          </p:cNvPr>
          <p:cNvCxnSpPr>
            <a:cxnSpLocks/>
          </p:cNvCxnSpPr>
          <p:nvPr/>
        </p:nvCxnSpPr>
        <p:spPr>
          <a:xfrm flipV="1">
            <a:off x="3317623" y="5775592"/>
            <a:ext cx="86568" cy="20377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4ABC5EF-E1E9-2347-4543-28F9A34B8F6D}"/>
              </a:ext>
            </a:extLst>
          </p:cNvPr>
          <p:cNvSpPr txBox="1"/>
          <p:nvPr/>
        </p:nvSpPr>
        <p:spPr>
          <a:xfrm>
            <a:off x="3024928" y="5443835"/>
            <a:ext cx="903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the creative commons license?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AA3569-593A-3C5D-2D29-BF4B79A1B843}"/>
              </a:ext>
            </a:extLst>
          </p:cNvPr>
          <p:cNvSpPr txBox="1"/>
          <p:nvPr/>
        </p:nvSpPr>
        <p:spPr>
          <a:xfrm>
            <a:off x="3939686" y="5466400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A9BD7F-6606-9BB4-AA4C-42574B912816}"/>
              </a:ext>
            </a:extLst>
          </p:cNvPr>
          <p:cNvSpPr txBox="1"/>
          <p:nvPr/>
        </p:nvSpPr>
        <p:spPr>
          <a:xfrm>
            <a:off x="4380323" y="547412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FED0C8-E2A2-10E7-8DCF-A317DE8D0F1C}"/>
              </a:ext>
            </a:extLst>
          </p:cNvPr>
          <p:cNvSpPr txBox="1"/>
          <p:nvPr/>
        </p:nvSpPr>
        <p:spPr>
          <a:xfrm>
            <a:off x="2245615" y="5325054"/>
            <a:ext cx="9059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are the main Ethical and Environmental issues facing computer science today?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2B79B8-860F-0483-427E-10DCA26159F2}"/>
              </a:ext>
            </a:extLst>
          </p:cNvPr>
          <p:cNvCxnSpPr>
            <a:cxnSpLocks/>
          </p:cNvCxnSpPr>
          <p:nvPr/>
        </p:nvCxnSpPr>
        <p:spPr>
          <a:xfrm flipV="1">
            <a:off x="3901475" y="5705193"/>
            <a:ext cx="10472" cy="29369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68310A5-0B17-C0EF-DE08-F6105D90953C}"/>
              </a:ext>
            </a:extLst>
          </p:cNvPr>
          <p:cNvCxnSpPr>
            <a:cxnSpLocks/>
          </p:cNvCxnSpPr>
          <p:nvPr/>
        </p:nvCxnSpPr>
        <p:spPr>
          <a:xfrm flipV="1">
            <a:off x="4385563" y="5836451"/>
            <a:ext cx="141493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F1940A7-39A0-6894-9374-A7903E5D918D}"/>
              </a:ext>
            </a:extLst>
          </p:cNvPr>
          <p:cNvSpPr txBox="1"/>
          <p:nvPr/>
        </p:nvSpPr>
        <p:spPr>
          <a:xfrm>
            <a:off x="4392179" y="5570321"/>
            <a:ext cx="800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is meant by the copy right act?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E201FA-3F1B-5827-BFB3-DDCD6C3FBF4F}"/>
              </a:ext>
            </a:extLst>
          </p:cNvPr>
          <p:cNvSpPr txBox="1"/>
          <p:nvPr/>
        </p:nvSpPr>
        <p:spPr>
          <a:xfrm>
            <a:off x="3679093" y="5390188"/>
            <a:ext cx="958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does the data protection act mean?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8A634C-EF49-D630-AA10-F314F58FACD7}"/>
              </a:ext>
            </a:extLst>
          </p:cNvPr>
          <p:cNvCxnSpPr>
            <a:cxnSpLocks/>
          </p:cNvCxnSpPr>
          <p:nvPr/>
        </p:nvCxnSpPr>
        <p:spPr>
          <a:xfrm flipV="1">
            <a:off x="2257433" y="287764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070E5D7-9268-F93C-0073-F768A4D0035C}"/>
              </a:ext>
            </a:extLst>
          </p:cNvPr>
          <p:cNvCxnSpPr>
            <a:cxnSpLocks/>
          </p:cNvCxnSpPr>
          <p:nvPr/>
        </p:nvCxnSpPr>
        <p:spPr>
          <a:xfrm flipH="1" flipV="1">
            <a:off x="3271312" y="2881662"/>
            <a:ext cx="29191" cy="1686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E17DAE-C85E-3842-51C7-8426D31E4BF0}"/>
              </a:ext>
            </a:extLst>
          </p:cNvPr>
          <p:cNvCxnSpPr>
            <a:cxnSpLocks/>
          </p:cNvCxnSpPr>
          <p:nvPr/>
        </p:nvCxnSpPr>
        <p:spPr>
          <a:xfrm flipV="1">
            <a:off x="4549722" y="279037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CB94975-25AD-9722-62BF-B1AAD18E48CF}"/>
              </a:ext>
            </a:extLst>
          </p:cNvPr>
          <p:cNvSpPr txBox="1"/>
          <p:nvPr/>
        </p:nvSpPr>
        <p:spPr>
          <a:xfrm>
            <a:off x="3901475" y="2436434"/>
            <a:ext cx="1060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Read and digest a client brief producing relevant planning documents 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B3A0C1-193B-E236-4D9B-CD5DEA4F097A}"/>
              </a:ext>
            </a:extLst>
          </p:cNvPr>
          <p:cNvSpPr txBox="1"/>
          <p:nvPr/>
        </p:nvSpPr>
        <p:spPr>
          <a:xfrm>
            <a:off x="1899702" y="2433655"/>
            <a:ext cx="783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Using hyperlinks can you create an interactive kiosk?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EB1B40-0084-7FC9-37CC-0BEDABB214C8}"/>
              </a:ext>
            </a:extLst>
          </p:cNvPr>
          <p:cNvSpPr txBox="1"/>
          <p:nvPr/>
        </p:nvSpPr>
        <p:spPr>
          <a:xfrm>
            <a:off x="2913629" y="2495241"/>
            <a:ext cx="1057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Understand and create Wireframe diagrams 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795DAD8-4272-1BA0-ECE0-CE8D914BDF27}"/>
              </a:ext>
            </a:extLst>
          </p:cNvPr>
          <p:cNvCxnSpPr>
            <a:cxnSpLocks/>
          </p:cNvCxnSpPr>
          <p:nvPr/>
        </p:nvCxnSpPr>
        <p:spPr>
          <a:xfrm flipV="1">
            <a:off x="3750574" y="670758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82932E-7214-5617-AD34-8E307BF1157B}"/>
              </a:ext>
            </a:extLst>
          </p:cNvPr>
          <p:cNvCxnSpPr>
            <a:cxnSpLocks/>
          </p:cNvCxnSpPr>
          <p:nvPr/>
        </p:nvCxnSpPr>
        <p:spPr>
          <a:xfrm flipH="1" flipV="1">
            <a:off x="4193840" y="6764194"/>
            <a:ext cx="70385" cy="18815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C6D59A6-CE0B-2CFC-0406-0C667AF94445}"/>
              </a:ext>
            </a:extLst>
          </p:cNvPr>
          <p:cNvCxnSpPr>
            <a:cxnSpLocks/>
          </p:cNvCxnSpPr>
          <p:nvPr/>
        </p:nvCxnSpPr>
        <p:spPr>
          <a:xfrm flipV="1">
            <a:off x="2010051" y="67505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0E74057-77AF-111F-44C8-1B281F425B93}"/>
              </a:ext>
            </a:extLst>
          </p:cNvPr>
          <p:cNvCxnSpPr>
            <a:cxnSpLocks/>
          </p:cNvCxnSpPr>
          <p:nvPr/>
        </p:nvCxnSpPr>
        <p:spPr>
          <a:xfrm flipH="1" flipV="1">
            <a:off x="3111027" y="6779614"/>
            <a:ext cx="63329" cy="175106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BD58D87-BD74-6D45-B190-4BCE3A783161}"/>
              </a:ext>
            </a:extLst>
          </p:cNvPr>
          <p:cNvCxnSpPr>
            <a:cxnSpLocks/>
          </p:cNvCxnSpPr>
          <p:nvPr/>
        </p:nvCxnSpPr>
        <p:spPr>
          <a:xfrm flipV="1">
            <a:off x="2374782" y="675824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2775E5E1-6B87-7539-52A4-37EC0CE4594C}"/>
              </a:ext>
            </a:extLst>
          </p:cNvPr>
          <p:cNvSpPr txBox="1"/>
          <p:nvPr/>
        </p:nvSpPr>
        <p:spPr>
          <a:xfrm>
            <a:off x="3792437" y="6385586"/>
            <a:ext cx="74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Give an example of a data types and an operator?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54705C-D930-AA46-9CB4-BFAC0322D42B}"/>
              </a:ext>
            </a:extLst>
          </p:cNvPr>
          <p:cNvSpPr txBox="1"/>
          <p:nvPr/>
        </p:nvSpPr>
        <p:spPr>
          <a:xfrm>
            <a:off x="2621662" y="6370638"/>
            <a:ext cx="694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State where an IF and Else function would be used?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EDE4DEF-0E3E-F60B-5DA4-6F03BFA64A36}"/>
              </a:ext>
            </a:extLst>
          </p:cNvPr>
          <p:cNvSpPr txBox="1"/>
          <p:nvPr/>
        </p:nvSpPr>
        <p:spPr>
          <a:xfrm>
            <a:off x="1640322" y="6364093"/>
            <a:ext cx="476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a FOR loop?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8AB2D14-8208-6E63-C293-55C178A4E1C9}"/>
              </a:ext>
            </a:extLst>
          </p:cNvPr>
          <p:cNvSpPr txBox="1"/>
          <p:nvPr/>
        </p:nvSpPr>
        <p:spPr>
          <a:xfrm>
            <a:off x="2140155" y="6379160"/>
            <a:ext cx="476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a WHILE loop?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7AB2C18-04DA-588B-C92B-C84B9D5D6639}"/>
              </a:ext>
            </a:extLst>
          </p:cNvPr>
          <p:cNvSpPr txBox="1"/>
          <p:nvPr/>
        </p:nvSpPr>
        <p:spPr>
          <a:xfrm>
            <a:off x="3346064" y="6385300"/>
            <a:ext cx="691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When would you use  a print function?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B577E67-3FA5-D062-9DB1-35991CAD33D3}"/>
              </a:ext>
            </a:extLst>
          </p:cNvPr>
          <p:cNvCxnSpPr>
            <a:cxnSpLocks/>
          </p:cNvCxnSpPr>
          <p:nvPr/>
        </p:nvCxnSpPr>
        <p:spPr>
          <a:xfrm flipV="1">
            <a:off x="2310200" y="371920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7E7466C-928A-8D06-A151-CA37DBA7DCC2}"/>
              </a:ext>
            </a:extLst>
          </p:cNvPr>
          <p:cNvCxnSpPr>
            <a:cxnSpLocks/>
          </p:cNvCxnSpPr>
          <p:nvPr/>
        </p:nvCxnSpPr>
        <p:spPr>
          <a:xfrm flipV="1">
            <a:off x="3068387" y="373896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F70CD6-973C-9F84-6BB4-3075A7490A25}"/>
              </a:ext>
            </a:extLst>
          </p:cNvPr>
          <p:cNvCxnSpPr>
            <a:cxnSpLocks/>
          </p:cNvCxnSpPr>
          <p:nvPr/>
        </p:nvCxnSpPr>
        <p:spPr>
          <a:xfrm flipV="1">
            <a:off x="4583187" y="370909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79F23AC-645B-6D11-69BD-DF682E0C4E86}"/>
              </a:ext>
            </a:extLst>
          </p:cNvPr>
          <p:cNvCxnSpPr>
            <a:cxnSpLocks/>
          </p:cNvCxnSpPr>
          <p:nvPr/>
        </p:nvCxnSpPr>
        <p:spPr>
          <a:xfrm flipV="1">
            <a:off x="3872761" y="374328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0597963-8CAB-9172-7192-E1DFAEBBEC6F}"/>
              </a:ext>
            </a:extLst>
          </p:cNvPr>
          <p:cNvSpPr txBox="1"/>
          <p:nvPr/>
        </p:nvSpPr>
        <p:spPr>
          <a:xfrm>
            <a:off x="2799315" y="3428827"/>
            <a:ext cx="7837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Network Topologies?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37C171-D712-4EAB-8802-AC89B34B23A7}"/>
              </a:ext>
            </a:extLst>
          </p:cNvPr>
          <p:cNvSpPr txBox="1"/>
          <p:nvPr/>
        </p:nvSpPr>
        <p:spPr>
          <a:xfrm>
            <a:off x="3496349" y="3385798"/>
            <a:ext cx="7754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does Network Hardware work?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12FB92-D288-0E4F-13EC-60FA7EAC6400}"/>
              </a:ext>
            </a:extLst>
          </p:cNvPr>
          <p:cNvSpPr txBox="1"/>
          <p:nvPr/>
        </p:nvSpPr>
        <p:spPr>
          <a:xfrm>
            <a:off x="4232331" y="3429405"/>
            <a:ext cx="94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the different Network Protocols ?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750C54F-DE92-637C-40D2-E56C6CEE681C}"/>
              </a:ext>
            </a:extLst>
          </p:cNvPr>
          <p:cNvSpPr txBox="1"/>
          <p:nvPr/>
        </p:nvSpPr>
        <p:spPr>
          <a:xfrm>
            <a:off x="2008993" y="3389191"/>
            <a:ext cx="833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is a WAN and LANS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4670</TotalTime>
  <Words>360</Words>
  <Application>Microsoft Office PowerPoint</Application>
  <PresentationFormat>A4 Paper (210x297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Gregson</cp:lastModifiedBy>
  <cp:revision>58</cp:revision>
  <dcterms:created xsi:type="dcterms:W3CDTF">2019-07-02T10:31:49Z</dcterms:created>
  <dcterms:modified xsi:type="dcterms:W3CDTF">2026-03-13T07:42:31Z</dcterms:modified>
</cp:coreProperties>
</file>