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828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Year 9 begins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688652" y="77884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5172946" y="748057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527200" y="658396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998664" y="544023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1392445" y="456503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9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5631466" y="289289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GCSE RE this way!</a:t>
            </a:r>
            <a:endParaRPr lang="en-GB" sz="1100" dirty="0"/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27353" y="375185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2799" y="373278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864" y="477251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3385" y="474177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25522" y="372207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47401" y="474681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0968" y="37329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355145" y="6410461"/>
            <a:ext cx="845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Who was Martin Luther King?</a:t>
            </a:r>
            <a:endParaRPr lang="en-GB" sz="600" b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398686" y="6399637"/>
            <a:ext cx="1124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was Nelson Mandela important?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661246" y="6394965"/>
            <a:ext cx="95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is the UK and Burnley a multi-ethnic society?</a:t>
            </a:r>
            <a:endParaRPr lang="en-GB" sz="600" dirty="0"/>
          </a:p>
        </p:txBody>
      </p:sp>
      <p:sp>
        <p:nvSpPr>
          <p:cNvPr id="133" name="TextBox 132"/>
          <p:cNvSpPr txBox="1"/>
          <p:nvPr/>
        </p:nvSpPr>
        <p:spPr>
          <a:xfrm>
            <a:off x="4031669" y="6454948"/>
            <a:ext cx="9506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social injustice?</a:t>
            </a:r>
            <a:endParaRPr lang="en-GB" sz="600" dirty="0"/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494596" y="49519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35692" y="572737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45085" y="572737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72364" y="274893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04423" y="27462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5555" y="57219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15380" y="276466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8973" y="669607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2206" y="67034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53749" y="67082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0733" y="772879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9392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3555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41550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243378" y="7345710"/>
            <a:ext cx="49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Who was Anne Frank?</a:t>
            </a:r>
            <a:endParaRPr lang="en-GB" sz="6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2617021" y="7328419"/>
            <a:ext cx="81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was life like in the concentration camps?</a:t>
            </a:r>
            <a:endParaRPr lang="en-GB" sz="600" dirty="0"/>
          </a:p>
        </p:txBody>
      </p:sp>
      <p:sp>
        <p:nvSpPr>
          <p:cNvPr id="178" name="TextBox 177"/>
          <p:cNvSpPr txBox="1"/>
          <p:nvPr/>
        </p:nvSpPr>
        <p:spPr>
          <a:xfrm>
            <a:off x="3235516" y="7328419"/>
            <a:ext cx="717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did you survive?</a:t>
            </a:r>
            <a:endParaRPr lang="en-GB" sz="6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867624" y="7323087"/>
            <a:ext cx="5849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Why did people deny the Holocaust happened?</a:t>
            </a:r>
            <a:endParaRPr lang="en-GB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510518" y="7387632"/>
            <a:ext cx="669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was the Holocaust? 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122097" y="8749808"/>
            <a:ext cx="1045426" cy="99028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1: </a:t>
            </a:r>
            <a:r>
              <a:rPr lang="en-US" sz="1100" b="1" dirty="0" smtClean="0">
                <a:solidFill>
                  <a:schemeClr val="tx1"/>
                </a:solidFill>
              </a:rPr>
              <a:t>What can we learn from the Holocaust in modern Britain?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893135" y="5513425"/>
            <a:ext cx="1277611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 smtClean="0">
                <a:solidFill>
                  <a:schemeClr val="tx1"/>
                </a:solidFill>
              </a:rPr>
              <a:t>3 and 4- </a:t>
            </a:r>
            <a:r>
              <a:rPr lang="en-GB" sz="1100" b="1" dirty="0" smtClean="0">
                <a:solidFill>
                  <a:schemeClr val="tx1"/>
                </a:solidFill>
              </a:rPr>
              <a:t>How </a:t>
            </a:r>
            <a:r>
              <a:rPr lang="en-GB" sz="1100" b="1" dirty="0" smtClean="0">
                <a:solidFill>
                  <a:schemeClr val="tx1"/>
                </a:solidFill>
              </a:rPr>
              <a:t>do Christians make ethical decisions?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850795" y="3480418"/>
            <a:ext cx="898202" cy="93839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 smtClean="0">
                <a:solidFill>
                  <a:schemeClr val="tx1"/>
                </a:solidFill>
              </a:rPr>
              <a:t>5 and 6: Is religion a power of peace of  conflict?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230663" y="6512361"/>
            <a:ext cx="733818" cy="83496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2: What is social justice?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41341" y="772478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421614" y="7365795"/>
            <a:ext cx="61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does it still continue today?</a:t>
            </a:r>
            <a:endParaRPr lang="en-GB" sz="600" dirty="0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95206" y="67082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91084" y="2774861"/>
            <a:ext cx="960" cy="20598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541149" y="4411568"/>
            <a:ext cx="68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did the universe begin?</a:t>
            </a:r>
            <a:r>
              <a:rPr lang="en-GB" sz="600" dirty="0" smtClean="0"/>
              <a:t> </a:t>
            </a:r>
            <a:endParaRPr lang="en-GB" sz="600" dirty="0"/>
          </a:p>
        </p:txBody>
      </p:sp>
      <p:sp>
        <p:nvSpPr>
          <p:cNvPr id="100" name="TextBox 99"/>
          <p:cNvSpPr txBox="1"/>
          <p:nvPr/>
        </p:nvSpPr>
        <p:spPr>
          <a:xfrm>
            <a:off x="3826263" y="4369776"/>
            <a:ext cx="648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issues in the natural world?</a:t>
            </a:r>
            <a:endParaRPr lang="en-GB" sz="600" dirty="0" smtClean="0"/>
          </a:p>
        </p:txBody>
      </p:sp>
      <p:sp>
        <p:nvSpPr>
          <p:cNvPr id="101" name="TextBox 100"/>
          <p:cNvSpPr txBox="1"/>
          <p:nvPr/>
        </p:nvSpPr>
        <p:spPr>
          <a:xfrm>
            <a:off x="5209087" y="4685076"/>
            <a:ext cx="713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Is there life after death?</a:t>
            </a:r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705211" y="5458593"/>
            <a:ext cx="630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euthanasia?</a:t>
            </a:r>
            <a:r>
              <a:rPr lang="en-GB" sz="600" dirty="0" smtClean="0"/>
              <a:t> </a:t>
            </a:r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2577742" y="5399738"/>
            <a:ext cx="6577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Why is life important? </a:t>
            </a:r>
            <a:endParaRPr lang="en-GB" sz="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063555" y="5450316"/>
            <a:ext cx="630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abortion? </a:t>
            </a:r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3092850" y="4425490"/>
            <a:ext cx="648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Should we use animals? </a:t>
            </a:r>
            <a:endParaRPr lang="en-GB" sz="600" dirty="0" smtClean="0"/>
          </a:p>
        </p:txBody>
      </p:sp>
      <p:sp>
        <p:nvSpPr>
          <p:cNvPr id="138" name="TextBox 137"/>
          <p:cNvSpPr txBox="1"/>
          <p:nvPr/>
        </p:nvSpPr>
        <p:spPr>
          <a:xfrm>
            <a:off x="2684433" y="3462030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</a:t>
            </a:r>
            <a:r>
              <a:rPr lang="en-GB" sz="600" dirty="0" err="1" smtClean="0"/>
              <a:t>Peacemaking</a:t>
            </a:r>
            <a:r>
              <a:rPr lang="en-GB" sz="600" dirty="0" smtClean="0"/>
              <a:t>?</a:t>
            </a:r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3526926" y="3426036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causes conflict?</a:t>
            </a:r>
            <a:r>
              <a:rPr lang="en-GB" sz="600" dirty="0" smtClean="0"/>
              <a:t>  </a:t>
            </a:r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4418516" y="3500886"/>
            <a:ext cx="601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Is Pacifism achievable</a:t>
            </a:r>
            <a:r>
              <a:rPr lang="en-GB" sz="600" dirty="0" smtClean="0"/>
              <a:t>?</a:t>
            </a:r>
            <a:r>
              <a:rPr lang="en-GB" sz="600" dirty="0" smtClean="0"/>
              <a:t>   </a:t>
            </a:r>
            <a:endParaRPr lang="en-GB" sz="600" dirty="0"/>
          </a:p>
        </p:txBody>
      </p:sp>
      <p:sp>
        <p:nvSpPr>
          <p:cNvPr id="151" name="TextBox 150"/>
          <p:cNvSpPr txBox="1"/>
          <p:nvPr/>
        </p:nvSpPr>
        <p:spPr>
          <a:xfrm>
            <a:off x="3748033" y="2440736"/>
            <a:ext cx="688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 Just War?</a:t>
            </a:r>
            <a:endParaRPr lang="en-GB" sz="600" dirty="0" smtClean="0"/>
          </a:p>
        </p:txBody>
      </p:sp>
      <p:sp>
        <p:nvSpPr>
          <p:cNvPr id="155" name="TextBox 154"/>
          <p:cNvSpPr txBox="1"/>
          <p:nvPr/>
        </p:nvSpPr>
        <p:spPr>
          <a:xfrm>
            <a:off x="1900560" y="3455783"/>
            <a:ext cx="67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peace and conflict?</a:t>
            </a:r>
            <a:endParaRPr lang="en-GB" sz="600" dirty="0"/>
          </a:p>
        </p:txBody>
      </p:sp>
      <p:sp>
        <p:nvSpPr>
          <p:cNvPr id="161" name="TextBox 160"/>
          <p:cNvSpPr txBox="1"/>
          <p:nvPr/>
        </p:nvSpPr>
        <p:spPr>
          <a:xfrm>
            <a:off x="2240735" y="2397975"/>
            <a:ext cx="80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issues surrounding modern conflict?</a:t>
            </a:r>
            <a:r>
              <a:rPr lang="en-GB" sz="600" dirty="0" smtClean="0"/>
              <a:t> </a:t>
            </a:r>
            <a:endParaRPr lang="en-GB" sz="6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452237" y="2393277"/>
            <a:ext cx="898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the impact of weapons of mass destruction?  </a:t>
            </a:r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3091426" y="2371252"/>
            <a:ext cx="68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 smtClean="0"/>
          </a:p>
          <a:p>
            <a:pPr algn="ctr"/>
            <a:r>
              <a:rPr lang="en-GB" sz="600" dirty="0" smtClean="0"/>
              <a:t>What is the lesser jihad?</a:t>
            </a:r>
            <a:r>
              <a:rPr lang="en-GB" sz="600" dirty="0" smtClean="0"/>
              <a:t> 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4976</TotalTime>
  <Words>265</Words>
  <Application>Microsoft Office PowerPoint</Application>
  <PresentationFormat>A4 Paper (210x297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66</cp:revision>
  <dcterms:created xsi:type="dcterms:W3CDTF">2019-07-02T10:31:49Z</dcterms:created>
  <dcterms:modified xsi:type="dcterms:W3CDTF">2022-09-01T11:46:22Z</dcterms:modified>
</cp:coreProperties>
</file>