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1694" y="-14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03/09/2022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416297" y="2940688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62" name="Oval 261"/>
          <p:cNvSpPr/>
          <p:nvPr/>
        </p:nvSpPr>
        <p:spPr>
          <a:xfrm>
            <a:off x="4098389" y="8651032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Autumn Term 1</a:t>
            </a:r>
          </a:p>
        </p:txBody>
      </p: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 Autumn Term 2</a:t>
            </a:r>
          </a:p>
        </p:txBody>
      </p:sp>
      <p:sp>
        <p:nvSpPr>
          <p:cNvPr id="288" name="Rectangle 287"/>
          <p:cNvSpPr/>
          <p:nvPr/>
        </p:nvSpPr>
        <p:spPr>
          <a:xfrm>
            <a:off x="6067598" y="6796691"/>
            <a:ext cx="790402" cy="81417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Assessed piece: Mark making</a:t>
            </a:r>
          </a:p>
        </p:txBody>
      </p:sp>
      <p:sp>
        <p:nvSpPr>
          <p:cNvPr id="296" name="Oval 295"/>
          <p:cNvSpPr/>
          <p:nvPr/>
        </p:nvSpPr>
        <p:spPr>
          <a:xfrm>
            <a:off x="1145648" y="552816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Spring Term 1</a:t>
            </a:r>
          </a:p>
        </p:txBody>
      </p:sp>
      <p:sp>
        <p:nvSpPr>
          <p:cNvPr id="298" name="Rectangle 297"/>
          <p:cNvSpPr/>
          <p:nvPr/>
        </p:nvSpPr>
        <p:spPr>
          <a:xfrm>
            <a:off x="923933" y="6783176"/>
            <a:ext cx="908362" cy="49096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End of topic assessment: Painted piece</a:t>
            </a:r>
          </a:p>
        </p:txBody>
      </p:sp>
      <p:sp>
        <p:nvSpPr>
          <p:cNvPr id="299" name="Oval 298"/>
          <p:cNvSpPr/>
          <p:nvPr/>
        </p:nvSpPr>
        <p:spPr>
          <a:xfrm>
            <a:off x="4770536" y="4792456"/>
            <a:ext cx="1185298" cy="821430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Spring Term 2</a:t>
            </a:r>
          </a:p>
        </p:txBody>
      </p:sp>
      <p:sp>
        <p:nvSpPr>
          <p:cNvPr id="301" name="Rectangle 300"/>
          <p:cNvSpPr/>
          <p:nvPr/>
        </p:nvSpPr>
        <p:spPr>
          <a:xfrm>
            <a:off x="5996100" y="4860304"/>
            <a:ext cx="818281" cy="76531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Assessed piece:</a:t>
            </a:r>
          </a:p>
          <a:p>
            <a:pPr algn="ctr"/>
            <a:r>
              <a:rPr lang="en-GB" sz="800" b="1" dirty="0">
                <a:solidFill>
                  <a:schemeClr val="tx1"/>
                </a:solidFill>
              </a:rPr>
              <a:t>Printing techniques</a:t>
            </a:r>
          </a:p>
        </p:txBody>
      </p:sp>
      <p:sp>
        <p:nvSpPr>
          <p:cNvPr id="302" name="Oval 301"/>
          <p:cNvSpPr/>
          <p:nvPr/>
        </p:nvSpPr>
        <p:spPr>
          <a:xfrm>
            <a:off x="1013900" y="3595968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Summer Term 1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942" y="1597210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</a:t>
            </a:r>
            <a:r>
              <a:rPr lang="en-US" sz="1000" b="1">
                <a:solidFill>
                  <a:schemeClr val="tx1"/>
                </a:solidFill>
              </a:rPr>
              <a:t>Year 9 </a:t>
            </a:r>
            <a:r>
              <a:rPr lang="en-US" sz="1000" b="1" dirty="0">
                <a:solidFill>
                  <a:schemeClr val="tx1"/>
                </a:solidFill>
              </a:rPr>
              <a:t>Preparation</a:t>
            </a: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Summer Term 2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Year 10 this way!</a:t>
            </a:r>
          </a:p>
        </p:txBody>
      </p:sp>
      <p:sp>
        <p:nvSpPr>
          <p:cNvPr id="321" name="Rectangle 320"/>
          <p:cNvSpPr/>
          <p:nvPr/>
        </p:nvSpPr>
        <p:spPr>
          <a:xfrm>
            <a:off x="5930061" y="1900086"/>
            <a:ext cx="860684" cy="79431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dirty="0">
                <a:solidFill>
                  <a:schemeClr val="tx1"/>
                </a:solidFill>
              </a:rPr>
              <a:t>Assessed piece</a:t>
            </a:r>
            <a:r>
              <a:rPr lang="en-GB" sz="800" b="1">
                <a:solidFill>
                  <a:schemeClr val="tx1"/>
                </a:solidFill>
              </a:rPr>
              <a:t>: Transition Unit</a:t>
            </a:r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Assessment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800" dirty="0"/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800" dirty="0"/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800" dirty="0"/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308559" y="273840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75777" y="276778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2606902" y="2441156"/>
            <a:ext cx="63480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18" name="TextBox 117"/>
          <p:cNvSpPr txBox="1"/>
          <p:nvPr/>
        </p:nvSpPr>
        <p:spPr>
          <a:xfrm>
            <a:off x="3471310" y="2480809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19" name="TextBox 118"/>
          <p:cNvSpPr txBox="1"/>
          <p:nvPr/>
        </p:nvSpPr>
        <p:spPr>
          <a:xfrm>
            <a:off x="3911947" y="2488531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20" name="TextBox 119"/>
          <p:cNvSpPr txBox="1"/>
          <p:nvPr/>
        </p:nvSpPr>
        <p:spPr>
          <a:xfrm>
            <a:off x="4452590" y="2490308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21" name="TextBox 120"/>
          <p:cNvSpPr txBox="1"/>
          <p:nvPr/>
        </p:nvSpPr>
        <p:spPr>
          <a:xfrm>
            <a:off x="1728448" y="2451771"/>
            <a:ext cx="91767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310200" y="371920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68387" y="373896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792273" y="278494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83187" y="370909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872761" y="374328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41056" y="2780705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2719668" y="3362552"/>
            <a:ext cx="69240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600" dirty="0"/>
          </a:p>
        </p:txBody>
      </p:sp>
      <p:sp>
        <p:nvSpPr>
          <p:cNvPr id="129" name="TextBox 128"/>
          <p:cNvSpPr txBox="1"/>
          <p:nvPr/>
        </p:nvSpPr>
        <p:spPr>
          <a:xfrm>
            <a:off x="3496349" y="3385798"/>
            <a:ext cx="7754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600" dirty="0"/>
          </a:p>
        </p:txBody>
      </p:sp>
      <p:sp>
        <p:nvSpPr>
          <p:cNvPr id="130" name="TextBox 129"/>
          <p:cNvSpPr txBox="1"/>
          <p:nvPr/>
        </p:nvSpPr>
        <p:spPr>
          <a:xfrm>
            <a:off x="4260946" y="3346514"/>
            <a:ext cx="62845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600" dirty="0"/>
          </a:p>
        </p:txBody>
      </p:sp>
      <p:sp>
        <p:nvSpPr>
          <p:cNvPr id="131" name="TextBox 130"/>
          <p:cNvSpPr txBox="1"/>
          <p:nvPr/>
        </p:nvSpPr>
        <p:spPr>
          <a:xfrm>
            <a:off x="4114060" y="2482248"/>
            <a:ext cx="73297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600" dirty="0"/>
          </a:p>
        </p:txBody>
      </p:sp>
      <p:sp>
        <p:nvSpPr>
          <p:cNvPr id="132" name="TextBox 131"/>
          <p:cNvSpPr txBox="1"/>
          <p:nvPr/>
        </p:nvSpPr>
        <p:spPr>
          <a:xfrm>
            <a:off x="3369666" y="2491268"/>
            <a:ext cx="83734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600" dirty="0"/>
          </a:p>
        </p:txBody>
      </p:sp>
      <p:sp>
        <p:nvSpPr>
          <p:cNvPr id="133" name="TextBox 132"/>
          <p:cNvSpPr txBox="1"/>
          <p:nvPr/>
        </p:nvSpPr>
        <p:spPr>
          <a:xfrm>
            <a:off x="1937021" y="3388698"/>
            <a:ext cx="68661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600" dirty="0"/>
          </a:p>
        </p:txBody>
      </p: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89076" y="472060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226691" y="471344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398555" y="471239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825331" y="472348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2398686" y="4456292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41" name="TextBox 140"/>
          <p:cNvSpPr txBox="1"/>
          <p:nvPr/>
        </p:nvSpPr>
        <p:spPr>
          <a:xfrm>
            <a:off x="2388038" y="4349466"/>
            <a:ext cx="65320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600" dirty="0"/>
          </a:p>
        </p:txBody>
      </p:sp>
      <p:sp>
        <p:nvSpPr>
          <p:cNvPr id="142" name="TextBox 141"/>
          <p:cNvSpPr txBox="1"/>
          <p:nvPr/>
        </p:nvSpPr>
        <p:spPr>
          <a:xfrm>
            <a:off x="4572398" y="4447716"/>
            <a:ext cx="81400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600" dirty="0"/>
          </a:p>
        </p:txBody>
      </p:sp>
      <p:sp>
        <p:nvSpPr>
          <p:cNvPr id="143" name="TextBox 142"/>
          <p:cNvSpPr txBox="1"/>
          <p:nvPr/>
        </p:nvSpPr>
        <p:spPr>
          <a:xfrm>
            <a:off x="2915746" y="4357415"/>
            <a:ext cx="65741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600" dirty="0"/>
          </a:p>
        </p:txBody>
      </p:sp>
      <p:sp>
        <p:nvSpPr>
          <p:cNvPr id="144" name="TextBox 143"/>
          <p:cNvSpPr txBox="1"/>
          <p:nvPr/>
        </p:nvSpPr>
        <p:spPr>
          <a:xfrm>
            <a:off x="3549891" y="4360355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45" name="TextBox 144"/>
          <p:cNvSpPr txBox="1"/>
          <p:nvPr/>
        </p:nvSpPr>
        <p:spPr>
          <a:xfrm>
            <a:off x="1728448" y="4386373"/>
            <a:ext cx="85547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600" dirty="0"/>
          </a:p>
        </p:txBody>
      </p: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56169" y="570257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69820" y="572097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92376" y="4730915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65237" y="571325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71548" y="5712200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82169" y="572097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>
            <a:off x="2647184" y="5382009"/>
            <a:ext cx="74304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600" dirty="0"/>
          </a:p>
        </p:txBody>
      </p:sp>
      <p:sp>
        <p:nvSpPr>
          <p:cNvPr id="153" name="TextBox 152"/>
          <p:cNvSpPr txBox="1"/>
          <p:nvPr/>
        </p:nvSpPr>
        <p:spPr>
          <a:xfrm>
            <a:off x="3239509" y="5341885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54" name="TextBox 153"/>
          <p:cNvSpPr txBox="1"/>
          <p:nvPr/>
        </p:nvSpPr>
        <p:spPr>
          <a:xfrm>
            <a:off x="3695508" y="5326818"/>
            <a:ext cx="62916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55" name="TextBox 154"/>
          <p:cNvSpPr txBox="1"/>
          <p:nvPr/>
        </p:nvSpPr>
        <p:spPr>
          <a:xfrm>
            <a:off x="4195341" y="5341885"/>
            <a:ext cx="68095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56" name="TextBox 155"/>
          <p:cNvSpPr txBox="1"/>
          <p:nvPr/>
        </p:nvSpPr>
        <p:spPr>
          <a:xfrm>
            <a:off x="4020215" y="4420975"/>
            <a:ext cx="69229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600" dirty="0"/>
          </a:p>
        </p:txBody>
      </p:sp>
      <p:sp>
        <p:nvSpPr>
          <p:cNvPr id="157" name="TextBox 156"/>
          <p:cNvSpPr txBox="1"/>
          <p:nvPr/>
        </p:nvSpPr>
        <p:spPr>
          <a:xfrm>
            <a:off x="2151659" y="5380295"/>
            <a:ext cx="69107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39170" y="668098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57744" y="671313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304595" y="668135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2254012" y="6402104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65" name="TextBox 164"/>
          <p:cNvSpPr txBox="1"/>
          <p:nvPr/>
        </p:nvSpPr>
        <p:spPr>
          <a:xfrm>
            <a:off x="2185723" y="6430986"/>
            <a:ext cx="118849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66" name="TextBox 165"/>
          <p:cNvSpPr txBox="1"/>
          <p:nvPr/>
        </p:nvSpPr>
        <p:spPr>
          <a:xfrm>
            <a:off x="3231189" y="6349568"/>
            <a:ext cx="76067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600" dirty="0"/>
          </a:p>
        </p:txBody>
      </p:sp>
      <p:sp>
        <p:nvSpPr>
          <p:cNvPr id="167" name="TextBox 166"/>
          <p:cNvSpPr txBox="1"/>
          <p:nvPr/>
        </p:nvSpPr>
        <p:spPr>
          <a:xfrm>
            <a:off x="3761603" y="6377286"/>
            <a:ext cx="9509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600" dirty="0"/>
          </a:p>
        </p:txBody>
      </p:sp>
      <p:sp>
        <p:nvSpPr>
          <p:cNvPr id="168" name="TextBox 167"/>
          <p:cNvSpPr txBox="1"/>
          <p:nvPr/>
        </p:nvSpPr>
        <p:spPr>
          <a:xfrm>
            <a:off x="4511846" y="6490960"/>
            <a:ext cx="89012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69" name="TextBox 168"/>
          <p:cNvSpPr txBox="1"/>
          <p:nvPr/>
        </p:nvSpPr>
        <p:spPr>
          <a:xfrm>
            <a:off x="1670135" y="6348461"/>
            <a:ext cx="64526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40011" y="667144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/>
          <p:cNvSpPr txBox="1"/>
          <p:nvPr/>
        </p:nvSpPr>
        <p:spPr>
          <a:xfrm>
            <a:off x="2016755" y="7418283"/>
            <a:ext cx="81683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77" name="TextBox 176"/>
          <p:cNvSpPr txBox="1"/>
          <p:nvPr/>
        </p:nvSpPr>
        <p:spPr>
          <a:xfrm>
            <a:off x="2687845" y="7337594"/>
            <a:ext cx="7700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600" dirty="0"/>
          </a:p>
        </p:txBody>
      </p:sp>
      <p:sp>
        <p:nvSpPr>
          <p:cNvPr id="178" name="TextBox 177"/>
          <p:cNvSpPr txBox="1"/>
          <p:nvPr/>
        </p:nvSpPr>
        <p:spPr>
          <a:xfrm>
            <a:off x="3360673" y="7337594"/>
            <a:ext cx="8938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600" dirty="0"/>
          </a:p>
        </p:txBody>
      </p:sp>
      <p:sp>
        <p:nvSpPr>
          <p:cNvPr id="179" name="TextBox 178"/>
          <p:cNvSpPr txBox="1"/>
          <p:nvPr/>
        </p:nvSpPr>
        <p:spPr>
          <a:xfrm>
            <a:off x="4329227" y="7440583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83" name="Rectangle 182"/>
          <p:cNvSpPr/>
          <p:nvPr/>
        </p:nvSpPr>
        <p:spPr>
          <a:xfrm>
            <a:off x="725574" y="8710630"/>
            <a:ext cx="1061760" cy="95620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TOPIC 1:</a:t>
            </a:r>
          </a:p>
          <a:p>
            <a:pPr algn="ctr"/>
            <a:r>
              <a:rPr lang="en-GB" sz="1200" b="1" dirty="0">
                <a:solidFill>
                  <a:schemeClr val="tx1"/>
                </a:solidFill>
              </a:rPr>
              <a:t>David Thomlinson</a:t>
            </a:r>
          </a:p>
        </p:txBody>
      </p:sp>
      <p:sp>
        <p:nvSpPr>
          <p:cNvPr id="185" name="Rectangle 184"/>
          <p:cNvSpPr/>
          <p:nvPr/>
        </p:nvSpPr>
        <p:spPr>
          <a:xfrm>
            <a:off x="34650" y="5709609"/>
            <a:ext cx="1095882" cy="74228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2:</a:t>
            </a: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Pattern in the wild</a:t>
            </a:r>
          </a:p>
        </p:txBody>
      </p:sp>
      <p:sp>
        <p:nvSpPr>
          <p:cNvPr id="192" name="Rectangle 191"/>
          <p:cNvSpPr/>
          <p:nvPr/>
        </p:nvSpPr>
        <p:spPr>
          <a:xfrm>
            <a:off x="92053" y="4511155"/>
            <a:ext cx="1571431" cy="36506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dirty="0">
                <a:solidFill>
                  <a:schemeClr val="tx1"/>
                </a:solidFill>
              </a:rPr>
              <a:t>Assessed piece: Final animal</a:t>
            </a:r>
          </a:p>
        </p:txBody>
      </p:sp>
      <p:sp>
        <p:nvSpPr>
          <p:cNvPr id="193" name="Rectangle 192"/>
          <p:cNvSpPr/>
          <p:nvPr/>
        </p:nvSpPr>
        <p:spPr>
          <a:xfrm>
            <a:off x="25731" y="3512164"/>
            <a:ext cx="962740" cy="80883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3: </a:t>
            </a: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Typography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88542" y="1753175"/>
            <a:ext cx="85351" cy="26824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80334" y="1704351"/>
            <a:ext cx="88136" cy="2769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2082" y="1970619"/>
            <a:ext cx="85351" cy="268247"/>
          </a:xfrm>
          <a:prstGeom prst="rect">
            <a:avLst/>
          </a:prstGeom>
        </p:spPr>
      </p:pic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78194" y="770309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38811" y="774249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306541" y="771833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75911" y="775063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668007" y="788696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5046855" y="8382280"/>
            <a:ext cx="875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16" name="TextBox 115"/>
          <p:cNvSpPr txBox="1"/>
          <p:nvPr/>
        </p:nvSpPr>
        <p:spPr>
          <a:xfrm>
            <a:off x="4388844" y="8363159"/>
            <a:ext cx="78791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34" name="TextBox 133"/>
          <p:cNvSpPr txBox="1"/>
          <p:nvPr/>
        </p:nvSpPr>
        <p:spPr>
          <a:xfrm>
            <a:off x="3679288" y="8400576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7" name="TextBox 6"/>
          <p:cNvSpPr txBox="1"/>
          <p:nvPr/>
        </p:nvSpPr>
        <p:spPr>
          <a:xfrm>
            <a:off x="2002397" y="7372181"/>
            <a:ext cx="13985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How to make an observational drawing?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47216" y="7355419"/>
            <a:ext cx="6194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Gradient Shading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43521" y="7364542"/>
            <a:ext cx="5592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Tonal Shading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33699" y="7350888"/>
            <a:ext cx="802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Developing mark making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55789" y="4380311"/>
            <a:ext cx="8935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What is a collage?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26153" y="5953295"/>
            <a:ext cx="8399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What is a 3d piece?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11346" y="5485911"/>
            <a:ext cx="9319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err="1"/>
              <a:t>Monoprinting</a:t>
            </a:r>
            <a:endParaRPr lang="en-GB" sz="800" dirty="0"/>
          </a:p>
        </p:txBody>
      </p:sp>
      <p:sp>
        <p:nvSpPr>
          <p:cNvPr id="16" name="TextBox 15"/>
          <p:cNvSpPr txBox="1"/>
          <p:nvPr/>
        </p:nvSpPr>
        <p:spPr>
          <a:xfrm>
            <a:off x="4350513" y="6394572"/>
            <a:ext cx="9821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Responding to feedback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136953" y="7599941"/>
            <a:ext cx="987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Analysing the work of others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591324" y="6429160"/>
            <a:ext cx="10164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Making editorial decisions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040426" y="6378403"/>
            <a:ext cx="7835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Tonal</a:t>
            </a:r>
          </a:p>
          <a:p>
            <a:r>
              <a:rPr lang="en-GB" sz="800" dirty="0"/>
              <a:t>Painting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248760" y="5362039"/>
            <a:ext cx="8770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Pattern</a:t>
            </a:r>
          </a:p>
          <a:p>
            <a:r>
              <a:rPr lang="en-GB" sz="800" dirty="0"/>
              <a:t> study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051813" y="4461299"/>
            <a:ext cx="7343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Presentation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509521" y="6407520"/>
            <a:ext cx="8534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Refining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017510" y="4381130"/>
            <a:ext cx="13107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Preparing a </a:t>
            </a:r>
          </a:p>
          <a:p>
            <a:r>
              <a:rPr lang="en-GB" sz="800" dirty="0"/>
              <a:t>background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717788" y="4401762"/>
            <a:ext cx="820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External Factors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280597" y="4398708"/>
            <a:ext cx="799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Using a </a:t>
            </a:r>
          </a:p>
          <a:p>
            <a:r>
              <a:rPr lang="en-GB" sz="800" dirty="0"/>
              <a:t> Template</a:t>
            </a:r>
          </a:p>
        </p:txBody>
      </p:sp>
      <p:sp>
        <p:nvSpPr>
          <p:cNvPr id="224" name="TextBox 223"/>
          <p:cNvSpPr txBox="1"/>
          <p:nvPr/>
        </p:nvSpPr>
        <p:spPr>
          <a:xfrm>
            <a:off x="2802538" y="2432075"/>
            <a:ext cx="7929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Final design ideas</a:t>
            </a:r>
          </a:p>
        </p:txBody>
      </p:sp>
      <p:sp>
        <p:nvSpPr>
          <p:cNvPr id="225" name="TextBox 224"/>
          <p:cNvSpPr txBox="1"/>
          <p:nvPr/>
        </p:nvSpPr>
        <p:spPr>
          <a:xfrm>
            <a:off x="1693498" y="2421673"/>
            <a:ext cx="814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How to develop an idea</a:t>
            </a:r>
          </a:p>
        </p:txBody>
      </p:sp>
      <p:sp>
        <p:nvSpPr>
          <p:cNvPr id="226" name="TextBox 225"/>
          <p:cNvSpPr txBox="1"/>
          <p:nvPr/>
        </p:nvSpPr>
        <p:spPr>
          <a:xfrm>
            <a:off x="366450" y="1560758"/>
            <a:ext cx="8938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Experimenting with media</a:t>
            </a:r>
          </a:p>
        </p:txBody>
      </p:sp>
      <p:sp>
        <p:nvSpPr>
          <p:cNvPr id="227" name="TextBox 226"/>
          <p:cNvSpPr txBox="1"/>
          <p:nvPr/>
        </p:nvSpPr>
        <p:spPr>
          <a:xfrm>
            <a:off x="1548003" y="1332399"/>
            <a:ext cx="9598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Appropriate Typography</a:t>
            </a:r>
          </a:p>
        </p:txBody>
      </p:sp>
      <p:sp>
        <p:nvSpPr>
          <p:cNvPr id="228" name="TextBox 227"/>
          <p:cNvSpPr txBox="1"/>
          <p:nvPr/>
        </p:nvSpPr>
        <p:spPr>
          <a:xfrm>
            <a:off x="2772114" y="1476375"/>
            <a:ext cx="8344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Evaluating work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C380640F-0584-4A49-9D7C-5CC150879016}"/>
              </a:ext>
            </a:extLst>
          </p:cNvPr>
          <p:cNvSpPr txBox="1"/>
          <p:nvPr/>
        </p:nvSpPr>
        <p:spPr>
          <a:xfrm>
            <a:off x="4481994" y="3403454"/>
            <a:ext cx="8755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to produce a research page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B9BDC059-8DA9-4C52-95D2-BD327100BCC1}"/>
              </a:ext>
            </a:extLst>
          </p:cNvPr>
          <p:cNvSpPr txBox="1"/>
          <p:nvPr/>
        </p:nvSpPr>
        <p:spPr>
          <a:xfrm>
            <a:off x="3823983" y="3384333"/>
            <a:ext cx="787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to create meaningful annotation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17CC4658-DB26-41E1-BBD3-712EBD5272EB}"/>
              </a:ext>
            </a:extLst>
          </p:cNvPr>
          <p:cNvSpPr txBox="1"/>
          <p:nvPr/>
        </p:nvSpPr>
        <p:spPr>
          <a:xfrm>
            <a:off x="3114427" y="3421750"/>
            <a:ext cx="476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to describe a piece of Art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A42B628B-D7EF-485F-8A9D-8FA3834004D1}"/>
              </a:ext>
            </a:extLst>
          </p:cNvPr>
          <p:cNvSpPr txBox="1"/>
          <p:nvPr/>
        </p:nvSpPr>
        <p:spPr>
          <a:xfrm>
            <a:off x="2555054" y="3400923"/>
            <a:ext cx="476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to collect ‘found objects’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C74B0D56-690E-4507-BF7A-AC364AA729B5}"/>
              </a:ext>
            </a:extLst>
          </p:cNvPr>
          <p:cNvSpPr txBox="1"/>
          <p:nvPr/>
        </p:nvSpPr>
        <p:spPr>
          <a:xfrm>
            <a:off x="1875493" y="3427247"/>
            <a:ext cx="7484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to sketch an artist </a:t>
            </a:r>
            <a:r>
              <a:rPr lang="en-GB" sz="600" dirty="0" err="1"/>
              <a:t>responce</a:t>
            </a:r>
            <a:endParaRPr lang="en-GB" sz="600" dirty="0"/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F851CAB7-655C-4A0C-AFF9-ADDCA7012187}"/>
              </a:ext>
            </a:extLst>
          </p:cNvPr>
          <p:cNvSpPr txBox="1"/>
          <p:nvPr/>
        </p:nvSpPr>
        <p:spPr>
          <a:xfrm>
            <a:off x="4238697" y="2376489"/>
            <a:ext cx="787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to create meaningful annotation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E401997D-9C4B-49CE-8775-E7B045162C75}"/>
              </a:ext>
            </a:extLst>
          </p:cNvPr>
          <p:cNvSpPr txBox="1"/>
          <p:nvPr/>
        </p:nvSpPr>
        <p:spPr>
          <a:xfrm>
            <a:off x="3487601" y="2439857"/>
            <a:ext cx="7929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Initial design ideas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2D177E53-2C0F-4AB0-BC9A-3B04DABBDB6F}"/>
              </a:ext>
            </a:extLst>
          </p:cNvPr>
          <p:cNvSpPr txBox="1"/>
          <p:nvPr/>
        </p:nvSpPr>
        <p:spPr>
          <a:xfrm>
            <a:off x="1879667" y="6445158"/>
            <a:ext cx="8534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Reflection</a:t>
            </a:r>
          </a:p>
        </p:txBody>
      </p: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34158191-F8A3-42A4-82E0-145A88E43ED9}"/>
              </a:ext>
            </a:extLst>
          </p:cNvPr>
          <p:cNvCxnSpPr>
            <a:cxnSpLocks/>
          </p:cNvCxnSpPr>
          <p:nvPr/>
        </p:nvCxnSpPr>
        <p:spPr>
          <a:xfrm flipV="1">
            <a:off x="4636568" y="6720494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TextBox 187">
            <a:extLst>
              <a:ext uri="{FF2B5EF4-FFF2-40B4-BE49-F238E27FC236}">
                <a16:creationId xmlns:a16="http://schemas.microsoft.com/office/drawing/2014/main" id="{8D9380C7-6C3B-4D30-BF6E-B46A5D891825}"/>
              </a:ext>
            </a:extLst>
          </p:cNvPr>
          <p:cNvSpPr txBox="1"/>
          <p:nvPr/>
        </p:nvSpPr>
        <p:spPr>
          <a:xfrm>
            <a:off x="4563149" y="5510840"/>
            <a:ext cx="8770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Poly</a:t>
            </a:r>
          </a:p>
          <a:p>
            <a:r>
              <a:rPr lang="en-GB" sz="800" dirty="0"/>
              <a:t> printing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4A9CB2D3-C6E8-42C0-92A1-EEBE84FC281C}"/>
              </a:ext>
            </a:extLst>
          </p:cNvPr>
          <p:cNvSpPr txBox="1"/>
          <p:nvPr/>
        </p:nvSpPr>
        <p:spPr>
          <a:xfrm>
            <a:off x="3814068" y="5391304"/>
            <a:ext cx="629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Cut</a:t>
            </a:r>
          </a:p>
          <a:p>
            <a:pPr algn="ctr"/>
            <a:r>
              <a:rPr lang="en-GB" sz="800" dirty="0"/>
              <a:t> reduction 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7BA40529-97D6-41A2-AB4C-BA07C4E51852}"/>
              </a:ext>
            </a:extLst>
          </p:cNvPr>
          <p:cNvSpPr txBox="1"/>
          <p:nvPr/>
        </p:nvSpPr>
        <p:spPr>
          <a:xfrm>
            <a:off x="3279492" y="5359236"/>
            <a:ext cx="629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Artist </a:t>
            </a:r>
          </a:p>
          <a:p>
            <a:pPr algn="ctr"/>
            <a:r>
              <a:rPr lang="en-GB" sz="800" dirty="0"/>
              <a:t>Study</a:t>
            </a: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5F988D31EB34488A7AF5117AC33316" ma:contentTypeVersion="6" ma:contentTypeDescription="Create a new document." ma:contentTypeScope="" ma:versionID="3a19bf978b7616b8293582bbe2d85055">
  <xsd:schema xmlns:xsd="http://www.w3.org/2001/XMLSchema" xmlns:xs="http://www.w3.org/2001/XMLSchema" xmlns:p="http://schemas.microsoft.com/office/2006/metadata/properties" xmlns:ns2="3f38b6bb-845a-4147-b441-e1a2fee69653" xmlns:ns3="d40c62bd-aa85-4438-bd1b-a331ab4821cb" targetNamespace="http://schemas.microsoft.com/office/2006/metadata/properties" ma:root="true" ma:fieldsID="166887bf3b2ba36c986b618ba335cb54" ns2:_="" ns3:_="">
    <xsd:import namespace="3f38b6bb-845a-4147-b441-e1a2fee69653"/>
    <xsd:import namespace="d40c62bd-aa85-4438-bd1b-a331ab4821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38b6bb-845a-4147-b441-e1a2fee696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0c62bd-aa85-4438-bd1b-a331ab4821c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9B8BA16-A255-42BF-9EB2-03B0A5874A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38b6bb-845a-4147-b441-e1a2fee69653"/>
    <ds:schemaRef ds:uri="d40c62bd-aa85-4438-bd1b-a331ab4821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28ACF27-E7B5-4783-9DD1-B8634FDC21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A89038-E52D-4D17-8C6E-A0E4E0F6857B}">
  <ds:schemaRefs>
    <ds:schemaRef ds:uri="d40c62bd-aa85-4438-bd1b-a331ab4821cb"/>
    <ds:schemaRef ds:uri="http://purl.org/dc/terms/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3f38b6bb-845a-4147-b441-e1a2fee6965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522</TotalTime>
  <Words>207</Words>
  <Application>Microsoft Office PowerPoint</Application>
  <PresentationFormat>A4 Paper (210x297 mm)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Rachael Parkinson</cp:lastModifiedBy>
  <cp:revision>58</cp:revision>
  <dcterms:created xsi:type="dcterms:W3CDTF">2019-07-02T10:31:49Z</dcterms:created>
  <dcterms:modified xsi:type="dcterms:W3CDTF">2022-09-03T07:43:23Z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0x010100B15F988D31EB34488A7AF5117AC33316</vt:lpwstr>
  </property>
</Properties>
</file>