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694" y="-14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416297" y="294068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62" name="Oval 261"/>
          <p:cNvSpPr/>
          <p:nvPr/>
        </p:nvSpPr>
        <p:spPr>
          <a:xfrm>
            <a:off x="4098389" y="865103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 Autumn Term 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90402" cy="8141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Mark making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923933" y="6783176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End of topic assessment: Painted piece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96100" y="4860304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Printing techniques</a:t>
            </a: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42" y="159721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</a:t>
            </a:r>
            <a:r>
              <a:rPr lang="en-US" sz="1000" b="1">
                <a:solidFill>
                  <a:schemeClr val="tx1"/>
                </a:solidFill>
              </a:rPr>
              <a:t>Year 9 </a:t>
            </a:r>
            <a:r>
              <a:rPr lang="en-US" sz="1000" b="1" dirty="0">
                <a:solidFill>
                  <a:schemeClr val="tx1"/>
                </a:solidFill>
              </a:rPr>
              <a:t>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5930061" y="1900086"/>
            <a:ext cx="86068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Assessed piece</a:t>
            </a:r>
            <a:r>
              <a:rPr lang="en-GB" sz="800" b="1">
                <a:solidFill>
                  <a:schemeClr val="tx1"/>
                </a:solidFill>
              </a:rPr>
              <a:t>: Transition Unit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606902" y="2441156"/>
            <a:ext cx="63480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28448" y="2451771"/>
            <a:ext cx="9176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19668" y="3362552"/>
            <a:ext cx="692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260946" y="3346514"/>
            <a:ext cx="628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14060" y="2482248"/>
            <a:ext cx="7329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369666" y="2491268"/>
            <a:ext cx="8373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937021" y="3388698"/>
            <a:ext cx="6866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98555" y="471239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8038" y="4349466"/>
            <a:ext cx="65320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2398" y="4447716"/>
            <a:ext cx="8140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15746" y="4357415"/>
            <a:ext cx="657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549891" y="4360355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728448" y="4386373"/>
            <a:ext cx="8554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47184" y="5382009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239509" y="5341885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695508" y="5326818"/>
            <a:ext cx="6291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195341" y="5341885"/>
            <a:ext cx="6809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020215" y="4420975"/>
            <a:ext cx="6922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1659" y="5380295"/>
            <a:ext cx="691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9170" y="668098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7744" y="671313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04595" y="66813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185723" y="6430986"/>
            <a:ext cx="1188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231189" y="6349568"/>
            <a:ext cx="760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761603" y="6377286"/>
            <a:ext cx="9509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511846" y="6490960"/>
            <a:ext cx="89012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70135" y="6348461"/>
            <a:ext cx="6452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0011" y="66714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16755" y="7418283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687845" y="7337594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725574" y="8710630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1: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David Thomlinson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34650" y="5709609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Pattern in the wild</a:t>
            </a:r>
          </a:p>
        </p:txBody>
      </p:sp>
      <p:sp>
        <p:nvSpPr>
          <p:cNvPr id="192" name="Rectangle 191"/>
          <p:cNvSpPr/>
          <p:nvPr/>
        </p:nvSpPr>
        <p:spPr>
          <a:xfrm>
            <a:off x="92053" y="4511155"/>
            <a:ext cx="1571431" cy="3650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Assessed piece: Final animal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5731" y="3512164"/>
            <a:ext cx="962740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 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Typography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8542" y="1753175"/>
            <a:ext cx="85351" cy="268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334" y="1704351"/>
            <a:ext cx="88136" cy="27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082" y="1970619"/>
            <a:ext cx="85351" cy="268247"/>
          </a:xfrm>
          <a:prstGeom prst="rect">
            <a:avLst/>
          </a:prstGeom>
        </p:spPr>
      </p:pic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78194" y="7703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38811" y="774249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06541" y="771833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5911" y="775063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668007" y="788696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046855" y="8382280"/>
            <a:ext cx="8755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388844" y="8363159"/>
            <a:ext cx="7879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679288" y="8400576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2002397" y="7372181"/>
            <a:ext cx="1398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to make an observational drawing?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7216" y="7355419"/>
            <a:ext cx="619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Gradient Shading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43521" y="7364542"/>
            <a:ext cx="559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Tonal Shading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33699" y="7350888"/>
            <a:ext cx="802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Developing mark making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5789" y="4380311"/>
            <a:ext cx="893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a collage?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6153" y="5953295"/>
            <a:ext cx="839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What is a 3d piece?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1346" y="5485911"/>
            <a:ext cx="931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err="1"/>
              <a:t>Monoprinting</a:t>
            </a:r>
            <a:endParaRPr lang="en-GB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4350513" y="6394572"/>
            <a:ext cx="982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Responding to feedback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6953" y="7599941"/>
            <a:ext cx="987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Analysing the work of others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91324" y="6429160"/>
            <a:ext cx="1016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Making editorial decisions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0426" y="6378403"/>
            <a:ext cx="783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Tonal</a:t>
            </a:r>
          </a:p>
          <a:p>
            <a:r>
              <a:rPr lang="en-GB" sz="800" dirty="0"/>
              <a:t>Painting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48760" y="5362039"/>
            <a:ext cx="87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Pattern</a:t>
            </a:r>
          </a:p>
          <a:p>
            <a:r>
              <a:rPr lang="en-GB" sz="800" dirty="0"/>
              <a:t> study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1813" y="4461299"/>
            <a:ext cx="7343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Presentation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9521" y="6407520"/>
            <a:ext cx="853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Refining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17510" y="4381130"/>
            <a:ext cx="1310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Preparing a </a:t>
            </a:r>
          </a:p>
          <a:p>
            <a:r>
              <a:rPr lang="en-GB" sz="800" dirty="0"/>
              <a:t>background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17788" y="4401762"/>
            <a:ext cx="820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External Factors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80597" y="4398708"/>
            <a:ext cx="799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Using a </a:t>
            </a:r>
          </a:p>
          <a:p>
            <a:r>
              <a:rPr lang="en-GB" sz="800" dirty="0"/>
              <a:t> Template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2802538" y="2432075"/>
            <a:ext cx="792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Final design ideas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1693498" y="2421673"/>
            <a:ext cx="81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to develop an idea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366450" y="1560758"/>
            <a:ext cx="893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Experimenting with media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1548003" y="1332399"/>
            <a:ext cx="959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Appropriate Typography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2772114" y="1476375"/>
            <a:ext cx="834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Evaluating work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380640F-0584-4A49-9D7C-5CC150879016}"/>
              </a:ext>
            </a:extLst>
          </p:cNvPr>
          <p:cNvSpPr txBox="1"/>
          <p:nvPr/>
        </p:nvSpPr>
        <p:spPr>
          <a:xfrm>
            <a:off x="4481994" y="3403454"/>
            <a:ext cx="87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produce a research page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9BDC059-8DA9-4C52-95D2-BD327100BCC1}"/>
              </a:ext>
            </a:extLst>
          </p:cNvPr>
          <p:cNvSpPr txBox="1"/>
          <p:nvPr/>
        </p:nvSpPr>
        <p:spPr>
          <a:xfrm>
            <a:off x="3823983" y="3384333"/>
            <a:ext cx="78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create meaningful annotation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7CC4658-DB26-41E1-BBD3-712EBD5272EB}"/>
              </a:ext>
            </a:extLst>
          </p:cNvPr>
          <p:cNvSpPr txBox="1"/>
          <p:nvPr/>
        </p:nvSpPr>
        <p:spPr>
          <a:xfrm>
            <a:off x="3114427" y="3421750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describe a piece of Art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A42B628B-D7EF-485F-8A9D-8FA3834004D1}"/>
              </a:ext>
            </a:extLst>
          </p:cNvPr>
          <p:cNvSpPr txBox="1"/>
          <p:nvPr/>
        </p:nvSpPr>
        <p:spPr>
          <a:xfrm>
            <a:off x="2555054" y="3400923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collect ‘found objects’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74B0D56-690E-4507-BF7A-AC364AA729B5}"/>
              </a:ext>
            </a:extLst>
          </p:cNvPr>
          <p:cNvSpPr txBox="1"/>
          <p:nvPr/>
        </p:nvSpPr>
        <p:spPr>
          <a:xfrm>
            <a:off x="1875493" y="3427247"/>
            <a:ext cx="748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sketch an artist </a:t>
            </a:r>
            <a:r>
              <a:rPr lang="en-GB" sz="600" dirty="0" err="1"/>
              <a:t>responce</a:t>
            </a:r>
            <a:endParaRPr lang="en-GB" sz="600" dirty="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851CAB7-655C-4A0C-AFF9-ADDCA7012187}"/>
              </a:ext>
            </a:extLst>
          </p:cNvPr>
          <p:cNvSpPr txBox="1"/>
          <p:nvPr/>
        </p:nvSpPr>
        <p:spPr>
          <a:xfrm>
            <a:off x="4238697" y="2376489"/>
            <a:ext cx="78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to create meaningful annotation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401997D-9C4B-49CE-8775-E7B045162C75}"/>
              </a:ext>
            </a:extLst>
          </p:cNvPr>
          <p:cNvSpPr txBox="1"/>
          <p:nvPr/>
        </p:nvSpPr>
        <p:spPr>
          <a:xfrm>
            <a:off x="3487601" y="2439857"/>
            <a:ext cx="792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Initial design ideas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D177E53-2C0F-4AB0-BC9A-3B04DABBDB6F}"/>
              </a:ext>
            </a:extLst>
          </p:cNvPr>
          <p:cNvSpPr txBox="1"/>
          <p:nvPr/>
        </p:nvSpPr>
        <p:spPr>
          <a:xfrm>
            <a:off x="1879667" y="6445158"/>
            <a:ext cx="853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Reflection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34158191-F8A3-42A4-82E0-145A88E43ED9}"/>
              </a:ext>
            </a:extLst>
          </p:cNvPr>
          <p:cNvCxnSpPr>
            <a:cxnSpLocks/>
          </p:cNvCxnSpPr>
          <p:nvPr/>
        </p:nvCxnSpPr>
        <p:spPr>
          <a:xfrm flipV="1">
            <a:off x="4636568" y="672049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8D9380C7-6C3B-4D30-BF6E-B46A5D891825}"/>
              </a:ext>
            </a:extLst>
          </p:cNvPr>
          <p:cNvSpPr txBox="1"/>
          <p:nvPr/>
        </p:nvSpPr>
        <p:spPr>
          <a:xfrm>
            <a:off x="4563149" y="5510840"/>
            <a:ext cx="87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Poly</a:t>
            </a:r>
          </a:p>
          <a:p>
            <a:r>
              <a:rPr lang="en-GB" sz="800" dirty="0"/>
              <a:t> printing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A9CB2D3-C6E8-42C0-92A1-EEBE84FC281C}"/>
              </a:ext>
            </a:extLst>
          </p:cNvPr>
          <p:cNvSpPr txBox="1"/>
          <p:nvPr/>
        </p:nvSpPr>
        <p:spPr>
          <a:xfrm>
            <a:off x="3814068" y="5391304"/>
            <a:ext cx="6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Cut</a:t>
            </a:r>
          </a:p>
          <a:p>
            <a:pPr algn="ctr"/>
            <a:r>
              <a:rPr lang="en-GB" sz="800" dirty="0"/>
              <a:t> reduction 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BA40529-97D6-41A2-AB4C-BA07C4E51852}"/>
              </a:ext>
            </a:extLst>
          </p:cNvPr>
          <p:cNvSpPr txBox="1"/>
          <p:nvPr/>
        </p:nvSpPr>
        <p:spPr>
          <a:xfrm>
            <a:off x="3279492" y="5359236"/>
            <a:ext cx="6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Artist </a:t>
            </a:r>
          </a:p>
          <a:p>
            <a:pPr algn="ctr"/>
            <a:r>
              <a:rPr lang="en-GB" sz="800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F988D31EB34488A7AF5117AC33316" ma:contentTypeVersion="6" ma:contentTypeDescription="Create a new document." ma:contentTypeScope="" ma:versionID="3a19bf978b7616b8293582bbe2d85055">
  <xsd:schema xmlns:xsd="http://www.w3.org/2001/XMLSchema" xmlns:xs="http://www.w3.org/2001/XMLSchema" xmlns:p="http://schemas.microsoft.com/office/2006/metadata/properties" xmlns:ns2="3f38b6bb-845a-4147-b441-e1a2fee69653" xmlns:ns3="d40c62bd-aa85-4438-bd1b-a331ab4821cb" targetNamespace="http://schemas.microsoft.com/office/2006/metadata/properties" ma:root="true" ma:fieldsID="166887bf3b2ba36c986b618ba335cb54" ns2:_="" ns3:_="">
    <xsd:import namespace="3f38b6bb-845a-4147-b441-e1a2fee69653"/>
    <xsd:import namespace="d40c62bd-aa85-4438-bd1b-a331ab4821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8b6bb-845a-4147-b441-e1a2fee696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c62bd-aa85-4438-bd1b-a331ab4821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B8BA16-A255-42BF-9EB2-03B0A5874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38b6bb-845a-4147-b441-e1a2fee69653"/>
    <ds:schemaRef ds:uri="d40c62bd-aa85-4438-bd1b-a331ab482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8ACF27-E7B5-4783-9DD1-B8634FDC2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A89038-E52D-4D17-8C6E-A0E4E0F6857B}">
  <ds:schemaRefs>
    <ds:schemaRef ds:uri="d40c62bd-aa85-4438-bd1b-a331ab4821cb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f38b6bb-845a-4147-b441-e1a2fee6965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207</Words>
  <Application>Microsoft Office PowerPoint</Application>
  <PresentationFormat>A4 Paper (210x297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Rachael Parkinson</cp:lastModifiedBy>
  <cp:revision>58</cp:revision>
  <dcterms:created xsi:type="dcterms:W3CDTF">2019-07-02T10:31:49Z</dcterms:created>
  <dcterms:modified xsi:type="dcterms:W3CDTF">2022-09-03T07:43:23Z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0x010100B15F988D31EB34488A7AF5117AC33316</vt:lpwstr>
  </property>
</Properties>
</file>