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40" d="100"/>
          <a:sy n="140" d="100"/>
        </p:scale>
        <p:origin x="840" y="-2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 anchor="t"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5751" y="2861401"/>
            <a:ext cx="6758514" cy="6397124"/>
            <a:chOff x="99486" y="2990772"/>
            <a:chExt cx="6758514" cy="639712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41550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4447" y="2990772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45631" y="7854067"/>
            <a:ext cx="852239" cy="6810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 Cells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Atomic structure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46556" y="8533073"/>
            <a:ext cx="840340" cy="851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The difference in reactivity down group 1 and 7.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7908" y="7162197"/>
            <a:ext cx="982368" cy="78450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Calculating gravitational, kinetic and elastic energy. 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47908" y="6673629"/>
            <a:ext cx="982368" cy="4834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Energy transfers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11539" y="6205263"/>
            <a:ext cx="902619" cy="752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Structure and function of the three blood vessels. 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" y="5562225"/>
            <a:ext cx="908834" cy="6369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</a:t>
            </a:r>
            <a:r>
              <a:rPr lang="en-GB" sz="800" dirty="0" smtClean="0">
                <a:solidFill>
                  <a:schemeClr val="tx1"/>
                </a:solidFill>
              </a:rPr>
              <a:t>)Particle </a:t>
            </a:r>
            <a:r>
              <a:rPr lang="en-GB" sz="800" dirty="0">
                <a:solidFill>
                  <a:schemeClr val="tx1"/>
                </a:solidFill>
              </a:rPr>
              <a:t>model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2)Digestion + Organisation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87650" y="5053604"/>
            <a:ext cx="825277" cy="101062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difference between exothermic and endothermic reactions.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87650" y="4543140"/>
            <a:ext cx="825277" cy="5104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Energetics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18925" y="3568974"/>
            <a:ext cx="1312247" cy="98374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 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4" y="154112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3"/>
            <a:ext cx="1216512" cy="381999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20" name="Rectangle 319"/>
          <p:cNvSpPr/>
          <p:nvPr/>
        </p:nvSpPr>
        <p:spPr>
          <a:xfrm>
            <a:off x="25751" y="4053765"/>
            <a:ext cx="943338" cy="8030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How displacement reactions take place.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25751" y="3482902"/>
            <a:ext cx="944918" cy="5621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Chemical reactions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7" idx="2"/>
          </p:cNvCxnSpPr>
          <p:nvPr/>
        </p:nvCxnSpPr>
        <p:spPr>
          <a:xfrm flipH="1" flipV="1">
            <a:off x="2320027" y="3730688"/>
            <a:ext cx="8382" cy="138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42833" y="3657550"/>
            <a:ext cx="0" cy="18304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1947" y="3660281"/>
            <a:ext cx="0" cy="18031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8019" y="3628425"/>
            <a:ext cx="4154" cy="1901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79775" y="2181135"/>
            <a:ext cx="850500" cy="47588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Atoms and Radiation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79775" y="2650868"/>
            <a:ext cx="850500" cy="6636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Compare </a:t>
            </a:r>
            <a:r>
              <a:rPr lang="en-GB" sz="800" dirty="0" smtClean="0">
                <a:solidFill>
                  <a:schemeClr val="tx1"/>
                </a:solidFill>
              </a:rPr>
              <a:t>the three </a:t>
            </a:r>
            <a:r>
              <a:rPr lang="en-GB" sz="800" dirty="0">
                <a:solidFill>
                  <a:schemeClr val="tx1"/>
                </a:solidFill>
              </a:rPr>
              <a:t>types of </a:t>
            </a:r>
            <a:r>
              <a:rPr lang="en-GB" sz="800" dirty="0" smtClean="0">
                <a:solidFill>
                  <a:schemeClr val="tx1"/>
                </a:solidFill>
              </a:rPr>
              <a:t>radiation. </a:t>
            </a:r>
            <a:r>
              <a:rPr lang="en-GB" sz="800" dirty="0">
                <a:solidFill>
                  <a:schemeClr val="tx1"/>
                </a:solidFill>
              </a:rPr>
              <a:t/>
            </a:r>
            <a:br>
              <a:rPr lang="en-GB" sz="800" dirty="0">
                <a:solidFill>
                  <a:schemeClr val="tx1"/>
                </a:solidFill>
              </a:rPr>
            </a:b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83910" y="5592219"/>
            <a:ext cx="989" cy="226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80212" y="7661100"/>
            <a:ext cx="3070" cy="1737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24192" y="7614103"/>
            <a:ext cx="1535" cy="218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78130" y="7651218"/>
            <a:ext cx="5043" cy="1836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29978" y="7256095"/>
            <a:ext cx="767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atom made up of?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83018" y="7224769"/>
            <a:ext cx="867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Explain trends in group 1 and group 7 on the periodic </a:t>
            </a:r>
            <a:r>
              <a:rPr lang="en-GB" sz="700" dirty="0" smtClean="0"/>
              <a:t>table.</a:t>
            </a:r>
            <a:endParaRPr lang="en-GB" sz="700" dirty="0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20936" y="6699196"/>
            <a:ext cx="1" cy="138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89577" y="6570317"/>
            <a:ext cx="3748" cy="2467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93057" y="6547523"/>
            <a:ext cx="0" cy="2569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5786" y="6605565"/>
            <a:ext cx="0" cy="1725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00433" y="6267622"/>
            <a:ext cx="8410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energy stores?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423444" y="6264030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conservation of energy?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709859" y="5297266"/>
            <a:ext cx="1194842" cy="42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the difference </a:t>
            </a:r>
            <a:r>
              <a:rPr lang="en-GB" sz="700" dirty="0" smtClean="0"/>
              <a:t>between</a:t>
            </a:r>
            <a:r>
              <a:rPr lang="en-GB" sz="700" dirty="0" smtClean="0"/>
              <a:t> </a:t>
            </a:r>
            <a:r>
              <a:rPr lang="en-GB" sz="700" dirty="0" smtClean="0"/>
              <a:t>the particle diagram of a solid and gas.  </a:t>
            </a:r>
            <a:endParaRPr lang="en-GB" sz="7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199591" y="6249197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GPE and KE?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03357" y="5625422"/>
            <a:ext cx="0" cy="1933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0099" y="7661100"/>
            <a:ext cx="1" cy="173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58278" y="5619264"/>
            <a:ext cx="0" cy="209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19736" y="5562225"/>
            <a:ext cx="4550" cy="2752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699787" y="7265281"/>
            <a:ext cx="7045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diffusion?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387452" y="7258906"/>
            <a:ext cx="997420" cy="53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</a:t>
            </a:r>
            <a:r>
              <a:rPr lang="en-GB" sz="700" dirty="0" smtClean="0"/>
              <a:t>the differences </a:t>
            </a:r>
            <a:r>
              <a:rPr lang="en-GB" sz="700" dirty="0"/>
              <a:t>between animal and plant cells?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143546" y="6276782"/>
            <a:ext cx="699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Calculate Density.</a:t>
            </a:r>
            <a:endParaRPr lang="en-GB" sz="700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4008" y="4503276"/>
            <a:ext cx="0" cy="3027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3301" y="4576896"/>
            <a:ext cx="6735" cy="26044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2924" y="4614841"/>
            <a:ext cx="6562" cy="229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1388" y="4590937"/>
            <a:ext cx="14533" cy="2801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773592" y="4431992"/>
            <a:ext cx="5639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328409" y="5239203"/>
            <a:ext cx="775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Which </a:t>
            </a:r>
            <a:r>
              <a:rPr lang="en-GB" sz="700" dirty="0" smtClean="0"/>
              <a:t>organs are in </a:t>
            </a:r>
            <a:r>
              <a:rPr lang="en-GB" sz="700" dirty="0"/>
              <a:t>the digestive system?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016604" y="5264976"/>
            <a:ext cx="6703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blood vessels?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628239" y="5289951"/>
            <a:ext cx="881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enzymes?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51389" y="3315190"/>
            <a:ext cx="737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is meant by displacement?</a:t>
            </a:r>
            <a:endParaRPr lang="en-GB" sz="7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768332" y="3317150"/>
            <a:ext cx="8573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Write equations for extracting metals</a:t>
            </a:r>
            <a:endParaRPr lang="en-GB" sz="7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555814" y="3332761"/>
            <a:ext cx="72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Describe how to make a salt</a:t>
            </a:r>
            <a:endParaRPr lang="en-GB" sz="7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297900" y="3312972"/>
            <a:ext cx="9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Write equations for neutralisation.</a:t>
            </a:r>
            <a:endParaRPr lang="en-GB" sz="700" dirty="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391" y="2763813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5111" y="2743177"/>
            <a:ext cx="1806" cy="1749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0942" y="2668997"/>
            <a:ext cx="3450" cy="2505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22912" y="2724024"/>
            <a:ext cx="8502" cy="2133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4292311" y="2325328"/>
            <a:ext cx="7725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types of radiation?</a:t>
            </a:r>
            <a:endParaRPr lang="en-GB" sz="700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3591196" y="2388559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their uses?</a:t>
            </a:r>
            <a:endParaRPr lang="en-GB" sz="7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2709292" y="2372606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Compare the </a:t>
            </a:r>
            <a:r>
              <a:rPr lang="en-GB" sz="700" dirty="0"/>
              <a:t>ionisation </a:t>
            </a:r>
            <a:r>
              <a:rPr lang="en-GB" sz="700" dirty="0" smtClean="0"/>
              <a:t>power.</a:t>
            </a:r>
            <a:endParaRPr lang="en-GB" sz="700" b="1" dirty="0"/>
          </a:p>
        </p:txBody>
      </p:sp>
      <p:sp>
        <p:nvSpPr>
          <p:cNvPr id="143" name="TextBox 142"/>
          <p:cNvSpPr txBox="1"/>
          <p:nvPr/>
        </p:nvSpPr>
        <p:spPr>
          <a:xfrm>
            <a:off x="1865073" y="2364330"/>
            <a:ext cx="725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Compare the penetration power</a:t>
            </a:r>
            <a:r>
              <a:rPr lang="en-GB" sz="700" b="1" dirty="0" smtClean="0"/>
              <a:t>. </a:t>
            </a:r>
            <a:endParaRPr lang="en-GB" sz="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74CF3-02A9-4D9B-B681-7D647D8315FB}"/>
              </a:ext>
            </a:extLst>
          </p:cNvPr>
          <p:cNvSpPr txBox="1"/>
          <p:nvPr/>
        </p:nvSpPr>
        <p:spPr>
          <a:xfrm>
            <a:off x="4138385" y="4250734"/>
            <a:ext cx="9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Endothermic reactions</a:t>
            </a:r>
            <a:endParaRPr lang="en-GB" sz="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1E948-DA3A-4649-9BA6-B683778A3641}"/>
              </a:ext>
            </a:extLst>
          </p:cNvPr>
          <p:cNvSpPr txBox="1"/>
          <p:nvPr/>
        </p:nvSpPr>
        <p:spPr>
          <a:xfrm>
            <a:off x="3337490" y="4263561"/>
            <a:ext cx="7291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Calculate overall energy change. </a:t>
            </a:r>
            <a:endParaRPr lang="en-GB" sz="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E67DB-6AA7-48FC-9E25-5B3679DFD315}"/>
              </a:ext>
            </a:extLst>
          </p:cNvPr>
          <p:cNvSpPr txBox="1"/>
          <p:nvPr/>
        </p:nvSpPr>
        <p:spPr>
          <a:xfrm>
            <a:off x="2496128" y="4258368"/>
            <a:ext cx="857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activation energy?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CB9F6-EE23-45DF-B3D9-93C73E353870}"/>
              </a:ext>
            </a:extLst>
          </p:cNvPr>
          <p:cNvSpPr txBox="1"/>
          <p:nvPr/>
        </p:nvSpPr>
        <p:spPr>
          <a:xfrm>
            <a:off x="1957910" y="4261823"/>
            <a:ext cx="73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catalyst?</a:t>
            </a:r>
            <a:endParaRPr lang="en-GB" sz="700" b="1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4E1AD1-0769-4637-96E5-63EF9A7E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3C7A02-2F7C-41A5-88D7-B8699C97C51B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1ccfb3b9-5c03-4012-82d0-741db3a39192"/>
    <ds:schemaRef ds:uri="6000f9f4-4ba0-4a48-a68f-9cd618ac1877"/>
  </ds:schemaRefs>
</ds:datastoreItem>
</file>

<file path=customXml/itemProps3.xml><?xml version="1.0" encoding="utf-8"?>
<ds:datastoreItem xmlns:ds="http://schemas.openxmlformats.org/officeDocument/2006/customXml" ds:itemID="{8BB1134E-BD1B-4423-B6AA-346E763AF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</TotalTime>
  <Words>326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56</cp:revision>
  <dcterms:created xsi:type="dcterms:W3CDTF">2019-07-02T10:31:49Z</dcterms:created>
  <dcterms:modified xsi:type="dcterms:W3CDTF">2022-07-20T20:46:17Z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