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20" d="100"/>
          <a:sy n="120" d="100"/>
        </p:scale>
        <p:origin x="-638" y="-1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 anchor="t"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5751" y="2861401"/>
            <a:ext cx="6758514" cy="6397124"/>
            <a:chOff x="99486" y="2990772"/>
            <a:chExt cx="6758514" cy="6397124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41550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4447" y="2990772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45631" y="7854067"/>
            <a:ext cx="852239" cy="6810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Atomic structure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Cells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46556" y="8533073"/>
            <a:ext cx="840340" cy="851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difference in reactivity down group 1 and 7. 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5853631" y="7185551"/>
            <a:ext cx="982368" cy="78450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structure of the three states of matter and how particles behave.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850679" y="6685713"/>
            <a:ext cx="982368" cy="48340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Particle model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Energy transfers</a:t>
            </a:r>
          </a:p>
        </p:txBody>
      </p: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11539" y="6205263"/>
            <a:ext cx="931939" cy="752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Calculating gravitational, kinetic and elastic energy. 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" y="5562225"/>
            <a:ext cx="948926" cy="6369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1)Energy transfers</a:t>
            </a:r>
          </a:p>
          <a:p>
            <a:r>
              <a:rPr lang="en-GB" sz="800" dirty="0">
                <a:solidFill>
                  <a:schemeClr val="tx1"/>
                </a:solidFill>
              </a:rPr>
              <a:t>And Calculations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6001777" y="5298774"/>
            <a:ext cx="825277" cy="85900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structure and function of the three blood vessels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87650" y="4543140"/>
            <a:ext cx="825277" cy="75563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Digestion and organisation</a:t>
            </a:r>
          </a:p>
          <a:p>
            <a:r>
              <a:rPr lang="en-GB" sz="800" dirty="0">
                <a:solidFill>
                  <a:schemeClr val="tx1"/>
                </a:solidFill>
              </a:rPr>
              <a:t>2)Energetics</a:t>
            </a:r>
          </a:p>
        </p:txBody>
      </p:sp>
      <p:sp>
        <p:nvSpPr>
          <p:cNvPr id="302" name="Oval 301"/>
          <p:cNvSpPr/>
          <p:nvPr/>
        </p:nvSpPr>
        <p:spPr>
          <a:xfrm>
            <a:off x="818925" y="3568974"/>
            <a:ext cx="1312247" cy="98374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 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4" y="154112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3"/>
            <a:ext cx="1216512" cy="381999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320" name="Rectangle 319"/>
          <p:cNvSpPr/>
          <p:nvPr/>
        </p:nvSpPr>
        <p:spPr>
          <a:xfrm>
            <a:off x="25751" y="4212641"/>
            <a:ext cx="943338" cy="8030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How displacement reactions take place. 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25751" y="3482902"/>
            <a:ext cx="944918" cy="7639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1)Chemical reactions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2)</a:t>
            </a:r>
            <a:r>
              <a:rPr lang="en-GB" sz="800" dirty="0">
                <a:solidFill>
                  <a:schemeClr val="tx1"/>
                </a:solidFill>
              </a:rPr>
              <a:t>Atoms and radiation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7" idx="2"/>
          </p:cNvCxnSpPr>
          <p:nvPr/>
        </p:nvCxnSpPr>
        <p:spPr>
          <a:xfrm flipH="1" flipV="1">
            <a:off x="2320027" y="3730688"/>
            <a:ext cx="8382" cy="138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42833" y="3657550"/>
            <a:ext cx="0" cy="18304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11947" y="3660281"/>
            <a:ext cx="0" cy="18031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8019" y="3628425"/>
            <a:ext cx="4154" cy="1901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40787" y="5614444"/>
            <a:ext cx="989" cy="226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80212" y="7661100"/>
            <a:ext cx="3070" cy="17378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24192" y="7614103"/>
            <a:ext cx="1535" cy="2188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78130" y="7651218"/>
            <a:ext cx="5043" cy="1836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590158" y="7304084"/>
            <a:ext cx="767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particles is an atom made up of?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474448" y="7290866"/>
            <a:ext cx="867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Explain trends in group 1 and group 7 on the periodic table.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20936" y="6699196"/>
            <a:ext cx="1" cy="138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89577" y="6570317"/>
            <a:ext cx="3748" cy="2467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93057" y="6547523"/>
            <a:ext cx="0" cy="2569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5786" y="6605565"/>
            <a:ext cx="0" cy="1725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871262" y="6274574"/>
            <a:ext cx="8410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does temperature affect pressure?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197018" y="5216857"/>
            <a:ext cx="774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conservation of energy?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100598" y="6220417"/>
            <a:ext cx="1194842" cy="42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the particle diagram of a solid and gas. 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338011" y="6269473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density?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03357" y="5625422"/>
            <a:ext cx="0" cy="1933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80099" y="7661100"/>
            <a:ext cx="1" cy="173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58278" y="5619264"/>
            <a:ext cx="0" cy="2098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46082" y="5562631"/>
            <a:ext cx="4550" cy="27528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347786" y="7217094"/>
            <a:ext cx="7045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factors affect diffusion?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001373" y="7213202"/>
            <a:ext cx="997420" cy="53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differences between animal and plant cells?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4008" y="4503276"/>
            <a:ext cx="0" cy="3027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3301" y="4576896"/>
            <a:ext cx="6735" cy="26044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2924" y="4614841"/>
            <a:ext cx="6562" cy="229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81388" y="4590937"/>
            <a:ext cx="14533" cy="2801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773592" y="4431992"/>
            <a:ext cx="5639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144774" y="4209972"/>
            <a:ext cx="775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Which organs are in the digestive system?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350489" y="5277679"/>
            <a:ext cx="7997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GPE and KE?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999799" y="5283713"/>
            <a:ext cx="88115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efficiency?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51389" y="3315190"/>
            <a:ext cx="737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meant by displacement?</a:t>
            </a:r>
            <a:endParaRPr lang="en-GB" sz="7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2785634" y="3342281"/>
            <a:ext cx="72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Describe how to make a salt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4288393" y="2337606"/>
            <a:ext cx="9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magnetic field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95111" y="2743177"/>
            <a:ext cx="1806" cy="1749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0942" y="2668997"/>
            <a:ext cx="3450" cy="2505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22912" y="2724024"/>
            <a:ext cx="8502" cy="2133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3452722" y="3330416"/>
            <a:ext cx="7725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types of radiation?</a:t>
            </a:r>
            <a:endParaRPr lang="en-GB" sz="700" b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4371251" y="3342281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their uses?</a:t>
            </a:r>
            <a:endParaRPr lang="en-GB" sz="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74CF3-02A9-4D9B-B681-7D647D8315FB}"/>
              </a:ext>
            </a:extLst>
          </p:cNvPr>
          <p:cNvSpPr txBox="1"/>
          <p:nvPr/>
        </p:nvSpPr>
        <p:spPr>
          <a:xfrm>
            <a:off x="2514890" y="4298144"/>
            <a:ext cx="9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Endothermic reactions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E67DB-6AA7-48FC-9E25-5B3679DFD315}"/>
              </a:ext>
            </a:extLst>
          </p:cNvPr>
          <p:cNvSpPr txBox="1"/>
          <p:nvPr/>
        </p:nvSpPr>
        <p:spPr>
          <a:xfrm>
            <a:off x="1790800" y="4333796"/>
            <a:ext cx="857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meant by activation energy?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581081" y="6258103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is pressure created?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750FDBE-0363-485C-81C5-31EC06033CC1}"/>
              </a:ext>
            </a:extLst>
          </p:cNvPr>
          <p:cNvSpPr txBox="1"/>
          <p:nvPr/>
        </p:nvSpPr>
        <p:spPr>
          <a:xfrm>
            <a:off x="1580779" y="5253206"/>
            <a:ext cx="7997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examples of energy stores?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A1377CD-90A3-4B48-ABE2-F843AC8A3806}"/>
              </a:ext>
            </a:extLst>
          </p:cNvPr>
          <p:cNvSpPr txBox="1"/>
          <p:nvPr/>
        </p:nvSpPr>
        <p:spPr>
          <a:xfrm>
            <a:off x="3366318" y="4283160"/>
            <a:ext cx="7291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three blood vessels?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A2DC8A8-C639-4B28-928F-53C2867AB38F}"/>
              </a:ext>
            </a:extLst>
          </p:cNvPr>
          <p:cNvSpPr/>
          <p:nvPr/>
        </p:nvSpPr>
        <p:spPr>
          <a:xfrm>
            <a:off x="5941281" y="2284096"/>
            <a:ext cx="850500" cy="8956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Magnetism and electromagnets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Speed, density, pressure          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1616B0A-7175-4869-9942-97A55E4E5602}"/>
              </a:ext>
            </a:extLst>
          </p:cNvPr>
          <p:cNvSpPr/>
          <p:nvPr/>
        </p:nvSpPr>
        <p:spPr>
          <a:xfrm>
            <a:off x="5933765" y="3206205"/>
            <a:ext cx="850500" cy="6636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Compare magnets and electromagnets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A80465A-F7CA-475A-B48A-1BB4437079EA}"/>
              </a:ext>
            </a:extLst>
          </p:cNvPr>
          <p:cNvSpPr txBox="1"/>
          <p:nvPr/>
        </p:nvSpPr>
        <p:spPr>
          <a:xfrm>
            <a:off x="3609510" y="2397290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electromagnet?</a:t>
            </a:r>
            <a:endParaRPr lang="en-GB" sz="700" b="1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B9AAE1-CCCA-4AAB-B5C5-458BF12D7A44}"/>
              </a:ext>
            </a:extLst>
          </p:cNvPr>
          <p:cNvSpPr txBox="1"/>
          <p:nvPr/>
        </p:nvSpPr>
        <p:spPr>
          <a:xfrm>
            <a:off x="2709292" y="2372606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Draw a distance time graph..</a:t>
            </a:r>
            <a:endParaRPr lang="en-GB" sz="700" b="1" dirty="0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10AF348-1E59-43E1-910B-395A1232C00E}"/>
              </a:ext>
            </a:extLst>
          </p:cNvPr>
          <p:cNvCxnSpPr>
            <a:cxnSpLocks/>
          </p:cNvCxnSpPr>
          <p:nvPr/>
        </p:nvCxnSpPr>
        <p:spPr>
          <a:xfrm flipV="1">
            <a:off x="2236391" y="2763813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7CFBDE9E-86BD-41F4-819A-17245F77D1B0}"/>
              </a:ext>
            </a:extLst>
          </p:cNvPr>
          <p:cNvSpPr txBox="1"/>
          <p:nvPr/>
        </p:nvSpPr>
        <p:spPr>
          <a:xfrm>
            <a:off x="2102426" y="2386561"/>
            <a:ext cx="725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speed?</a:t>
            </a:r>
            <a:endParaRPr lang="en-GB" sz="700" b="1" dirty="0"/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D874634D-3A1E-4075-8A7E-9408131BAD59}"/>
              </a:ext>
            </a:extLst>
          </p:cNvPr>
          <p:cNvCxnSpPr>
            <a:cxnSpLocks/>
          </p:cNvCxnSpPr>
          <p:nvPr/>
        </p:nvCxnSpPr>
        <p:spPr>
          <a:xfrm flipV="1">
            <a:off x="1695653" y="2731924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37C06E7D-D788-49F4-824F-756CE2E686C3}"/>
              </a:ext>
            </a:extLst>
          </p:cNvPr>
          <p:cNvSpPr txBox="1"/>
          <p:nvPr/>
        </p:nvSpPr>
        <p:spPr>
          <a:xfrm>
            <a:off x="1405797" y="2352107"/>
            <a:ext cx="725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</a:t>
            </a:r>
            <a:r>
              <a:rPr lang="en-GB" sz="700"/>
              <a:t>you calculate pressure</a:t>
            </a:r>
            <a:r>
              <a:rPr lang="en-GB" sz="700" dirty="0"/>
              <a:t>?</a:t>
            </a:r>
            <a:endParaRPr lang="en-GB" sz="700" b="1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D4E1AD1-0769-4637-96E5-63EF9A7EF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B1134E-BD1B-4423-B6AA-346E763AF5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3C7A02-2F7C-41A5-88D7-B8699C97C51B}">
  <ds:schemaRefs>
    <ds:schemaRef ds:uri="http://schemas.microsoft.com/office/2006/documentManagement/types"/>
    <ds:schemaRef ds:uri="http://purl.org/dc/dcmitype/"/>
    <ds:schemaRef ds:uri="1ccfb3b9-5c03-4012-82d0-741db3a39192"/>
    <ds:schemaRef ds:uri="http://purl.org/dc/terms/"/>
    <ds:schemaRef ds:uri="6000f9f4-4ba0-4a48-a68f-9cd618ac187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</TotalTime>
  <Words>370</Words>
  <Application>Microsoft Office PowerPoint</Application>
  <PresentationFormat>A4 Paper (210x297 mm)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61</cp:revision>
  <dcterms:created xsi:type="dcterms:W3CDTF">2019-07-02T10:31:49Z</dcterms:created>
  <dcterms:modified xsi:type="dcterms:W3CDTF">2024-07-12T10:31:19Z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