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265" autoAdjust="0"/>
    <p:restoredTop sz="94322" autoAdjust="0"/>
  </p:normalViewPr>
  <p:slideViewPr>
    <p:cSldViewPr snapToGrid="0">
      <p:cViewPr>
        <p:scale>
          <a:sx n="150" d="100"/>
          <a:sy n="150" d="100"/>
        </p:scale>
        <p:origin x="618" y="-6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 smtClean="0">
                <a:solidFill>
                  <a:schemeClr val="bg1"/>
                </a:solidFill>
                <a:latin typeface="Waltograph UI" panose="03080602000000000000" pitchFamily="66" charset="0"/>
              </a:rPr>
              <a:t>The BHS </a:t>
            </a:r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L</a:t>
            </a:r>
            <a:r>
              <a:rPr lang="en-GB" sz="4400" dirty="0" smtClean="0">
                <a:solidFill>
                  <a:schemeClr val="bg1"/>
                </a:solidFill>
                <a:latin typeface="Waltograph UI" panose="03080602000000000000" pitchFamily="66" charset="0"/>
              </a:rPr>
              <a:t>earning Journey</a:t>
            </a:r>
            <a:endParaRPr lang="en-GB" sz="4400" dirty="0">
              <a:solidFill>
                <a:schemeClr val="bg1"/>
              </a:solidFill>
              <a:latin typeface="Waltograph UI" panose="03080602000000000000" pitchFamily="66" charset="0"/>
            </a:endParaRP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99486" y="2969963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62" name="Oval 261"/>
          <p:cNvSpPr/>
          <p:nvPr/>
        </p:nvSpPr>
        <p:spPr>
          <a:xfrm>
            <a:off x="921806" y="828571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8 Autumn 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779620" y="8061707"/>
            <a:ext cx="416511" cy="20211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490236" y="7687876"/>
            <a:ext cx="184849" cy="35519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196278" y="7561083"/>
            <a:ext cx="60494" cy="37106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897215" y="7561083"/>
            <a:ext cx="3051" cy="38450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353316" y="7531512"/>
            <a:ext cx="24515" cy="42970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863617" y="751720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Oval 272"/>
          <p:cNvSpPr/>
          <p:nvPr/>
        </p:nvSpPr>
        <p:spPr>
          <a:xfrm>
            <a:off x="4752342" y="668791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8 Autumn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85" name="Rectangle 284"/>
          <p:cNvSpPr/>
          <p:nvPr/>
        </p:nvSpPr>
        <p:spPr>
          <a:xfrm>
            <a:off x="61122" y="8399243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Assessment: </a:t>
            </a:r>
            <a:r>
              <a:rPr lang="en-GB" sz="800" dirty="0" smtClean="0">
                <a:solidFill>
                  <a:schemeClr val="tx1"/>
                </a:solidFill>
              </a:rPr>
              <a:t>Stimulus focused devised piece</a:t>
            </a:r>
            <a:endParaRPr lang="en-GB" sz="800" b="1" dirty="0" smtClean="0">
              <a:solidFill>
                <a:schemeClr val="tx1"/>
              </a:solidFill>
            </a:endParaRPr>
          </a:p>
        </p:txBody>
      </p:sp>
      <p:sp>
        <p:nvSpPr>
          <p:cNvPr id="288" name="Rectangle 287"/>
          <p:cNvSpPr/>
          <p:nvPr/>
        </p:nvSpPr>
        <p:spPr>
          <a:xfrm>
            <a:off x="6067598" y="6796691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Assessment:</a:t>
            </a:r>
          </a:p>
          <a:p>
            <a:pPr algn="ctr"/>
            <a:r>
              <a:rPr lang="en-GB" sz="800" dirty="0" smtClean="0">
                <a:solidFill>
                  <a:schemeClr val="tx1"/>
                </a:solidFill>
              </a:rPr>
              <a:t>Task based assessments</a:t>
            </a:r>
          </a:p>
        </p:txBody>
      </p: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90085" y="655728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84097" y="5532517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16069" y="6575480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20814" y="65647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88974" y="655728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93719" y="65647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85577" y="65647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Oval 295"/>
          <p:cNvSpPr/>
          <p:nvPr/>
        </p:nvSpPr>
        <p:spPr>
          <a:xfrm>
            <a:off x="815359" y="5668883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8 Spring 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98" name="Rectangle 297"/>
          <p:cNvSpPr/>
          <p:nvPr/>
        </p:nvSpPr>
        <p:spPr>
          <a:xfrm>
            <a:off x="61121" y="5912938"/>
            <a:ext cx="745621" cy="73057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Assessment:</a:t>
            </a:r>
          </a:p>
          <a:p>
            <a:pPr algn="ctr"/>
            <a:r>
              <a:rPr lang="en-GB" sz="800" dirty="0" smtClean="0">
                <a:solidFill>
                  <a:schemeClr val="tx1"/>
                </a:solidFill>
              </a:rPr>
              <a:t>Filmed practical assessment – new inside out film</a:t>
            </a:r>
          </a:p>
        </p:txBody>
      </p:sp>
      <p:sp>
        <p:nvSpPr>
          <p:cNvPr id="299" name="Oval 298"/>
          <p:cNvSpPr/>
          <p:nvPr/>
        </p:nvSpPr>
        <p:spPr>
          <a:xfrm>
            <a:off x="4887200" y="464817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8 Spring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301" name="Rectangle 300"/>
          <p:cNvSpPr/>
          <p:nvPr/>
        </p:nvSpPr>
        <p:spPr>
          <a:xfrm>
            <a:off x="5991679" y="4942044"/>
            <a:ext cx="76653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Assessment:</a:t>
            </a:r>
          </a:p>
          <a:p>
            <a:pPr algn="ctr"/>
            <a:r>
              <a:rPr lang="en-GB" sz="800" dirty="0" smtClean="0">
                <a:solidFill>
                  <a:schemeClr val="tx1"/>
                </a:solidFill>
              </a:rPr>
              <a:t>Factual information devised performance</a:t>
            </a:r>
          </a:p>
        </p:txBody>
      </p:sp>
      <p:sp>
        <p:nvSpPr>
          <p:cNvPr id="302" name="Oval 301"/>
          <p:cNvSpPr/>
          <p:nvPr/>
        </p:nvSpPr>
        <p:spPr>
          <a:xfrm>
            <a:off x="614538" y="3646996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8 Summer 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585" y="1565364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16716" y="25431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End of Year 8 Preparation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03" name="Oval 302"/>
          <p:cNvSpPr/>
          <p:nvPr/>
        </p:nvSpPr>
        <p:spPr>
          <a:xfrm>
            <a:off x="4806381" y="256152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8 Summer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/>
              <a:t>Year 9 this way!</a:t>
            </a:r>
            <a:endParaRPr lang="en-GB" sz="1100" dirty="0"/>
          </a:p>
        </p:txBody>
      </p: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27844" y="5560157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Straight Connector 30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32414" y="555006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29508" y="554968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59545" y="5560157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91587" y="5533917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Connector 31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371464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Straight Connector 31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884754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Connector 31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890653" y="45617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428077" y="4554632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Connector 31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415123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Straight Connector 31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858174" y="4575820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1" name="Rectangle 320"/>
          <p:cNvSpPr/>
          <p:nvPr/>
        </p:nvSpPr>
        <p:spPr>
          <a:xfrm>
            <a:off x="61122" y="3941924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Assessment:</a:t>
            </a:r>
            <a:endParaRPr lang="en-GB" sz="800" dirty="0" smtClean="0">
              <a:solidFill>
                <a:schemeClr val="tx1"/>
              </a:solidFill>
            </a:endParaRPr>
          </a:p>
          <a:p>
            <a:pPr algn="ctr"/>
            <a:r>
              <a:rPr lang="en-GB" sz="800" dirty="0" smtClean="0">
                <a:solidFill>
                  <a:schemeClr val="tx1"/>
                </a:solidFill>
              </a:rPr>
              <a:t>Task based assessment and Teacher feedback</a:t>
            </a:r>
          </a:p>
        </p:txBody>
      </p:sp>
      <p:cxnSp>
        <p:nvCxnSpPr>
          <p:cNvPr id="322" name="Straight Connector 3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974151" y="3561582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Connector 3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378351" y="3552549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748534" y="36479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252302" y="356548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706035" y="3626302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Connector 32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36352" y="3575590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Rectangle 327"/>
          <p:cNvSpPr/>
          <p:nvPr/>
        </p:nvSpPr>
        <p:spPr>
          <a:xfrm>
            <a:off x="6012153" y="2569404"/>
            <a:ext cx="778843" cy="77986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Assessment:</a:t>
            </a:r>
          </a:p>
          <a:p>
            <a:pPr algn="ctr"/>
            <a:r>
              <a:rPr lang="en-GB" sz="800" dirty="0" smtClean="0">
                <a:solidFill>
                  <a:schemeClr val="tx1"/>
                </a:solidFill>
              </a:rPr>
              <a:t>Practical created piece from The seven deadly sins</a:t>
            </a:r>
          </a:p>
        </p:txBody>
      </p:sp>
      <p:cxnSp>
        <p:nvCxnSpPr>
          <p:cNvPr id="330" name="Straight Connector 32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301282" y="257204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814311" y="2539357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Straight Connector 33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311105" y="25393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282363" y="256495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38059" y="2562617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732966" y="254284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End of Year Assessment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6409" y="1693151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Revision techniques shared</a:t>
            </a:r>
          </a:p>
          <a:p>
            <a:pPr algn="ctr"/>
            <a:r>
              <a:rPr lang="en-US" sz="800" dirty="0" smtClean="0"/>
              <a:t> and modelled</a:t>
            </a:r>
            <a:endParaRPr lang="en-US" sz="800" dirty="0"/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099605" y="1383603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Practice questions completed and assessed</a:t>
            </a:r>
            <a:endParaRPr lang="en-US" sz="800" dirty="0"/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350489" y="1573048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Model answers unpicked and critiqued</a:t>
            </a:r>
            <a:endParaRPr lang="en-US" sz="800" dirty="0"/>
          </a:p>
        </p:txBody>
      </p:sp>
      <p:sp>
        <p:nvSpPr>
          <p:cNvPr id="76" name="Rectangle 75"/>
          <p:cNvSpPr/>
          <p:nvPr/>
        </p:nvSpPr>
        <p:spPr>
          <a:xfrm>
            <a:off x="1848156" y="8842017"/>
            <a:ext cx="792518" cy="63996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TOPIC 1: Suffering and Solutions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26608" y="7773641"/>
            <a:ext cx="560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What are the key dramatic elements?</a:t>
            </a:r>
            <a:endParaRPr lang="en-GB" sz="600" dirty="0"/>
          </a:p>
        </p:txBody>
      </p:sp>
      <p:sp>
        <p:nvSpPr>
          <p:cNvPr id="79" name="TextBox 78"/>
          <p:cNvSpPr txBox="1"/>
          <p:nvPr/>
        </p:nvSpPr>
        <p:spPr>
          <a:xfrm>
            <a:off x="963959" y="7498548"/>
            <a:ext cx="578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The theories behind the practical</a:t>
            </a:r>
            <a:endParaRPr lang="en-GB" sz="600" dirty="0"/>
          </a:p>
        </p:txBody>
      </p:sp>
      <p:sp>
        <p:nvSpPr>
          <p:cNvPr id="80" name="TextBox 79"/>
          <p:cNvSpPr txBox="1"/>
          <p:nvPr/>
        </p:nvSpPr>
        <p:spPr>
          <a:xfrm>
            <a:off x="1701015" y="7352195"/>
            <a:ext cx="57434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What do we mean by suffering and solutions?</a:t>
            </a:r>
            <a:endParaRPr lang="en-GB" sz="600" dirty="0"/>
          </a:p>
        </p:txBody>
      </p:sp>
      <p:sp>
        <p:nvSpPr>
          <p:cNvPr id="81" name="TextBox 80"/>
          <p:cNvSpPr txBox="1"/>
          <p:nvPr/>
        </p:nvSpPr>
        <p:spPr>
          <a:xfrm>
            <a:off x="2392731" y="7367215"/>
            <a:ext cx="5044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Devising from a stimulus – planning phase</a:t>
            </a:r>
            <a:endParaRPr lang="en-GB" sz="600" dirty="0"/>
          </a:p>
        </p:txBody>
      </p:sp>
      <p:sp>
        <p:nvSpPr>
          <p:cNvPr id="82" name="TextBox 81"/>
          <p:cNvSpPr txBox="1"/>
          <p:nvPr/>
        </p:nvSpPr>
        <p:spPr>
          <a:xfrm>
            <a:off x="2916438" y="7372432"/>
            <a:ext cx="502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Rehearsal and creation</a:t>
            </a:r>
            <a:endParaRPr lang="en-GB" sz="600" dirty="0"/>
          </a:p>
        </p:txBody>
      </p:sp>
      <p:sp>
        <p:nvSpPr>
          <p:cNvPr id="83" name="TextBox 82"/>
          <p:cNvSpPr txBox="1"/>
          <p:nvPr/>
        </p:nvSpPr>
        <p:spPr>
          <a:xfrm>
            <a:off x="3405505" y="7375352"/>
            <a:ext cx="5429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Personal reflections</a:t>
            </a:r>
            <a:endParaRPr lang="en-GB" sz="600" dirty="0"/>
          </a:p>
        </p:txBody>
      </p:sp>
      <p:sp>
        <p:nvSpPr>
          <p:cNvPr id="84" name="Rectangle 83"/>
          <p:cNvSpPr/>
          <p:nvPr/>
        </p:nvSpPr>
        <p:spPr>
          <a:xfrm>
            <a:off x="3906633" y="7912355"/>
            <a:ext cx="743793" cy="47766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End of topic assessment </a:t>
            </a:r>
          </a:p>
        </p:txBody>
      </p:sp>
      <p:sp>
        <p:nvSpPr>
          <p:cNvPr id="85" name="Rectangle 84"/>
          <p:cNvSpPr/>
          <p:nvPr/>
        </p:nvSpPr>
        <p:spPr>
          <a:xfrm>
            <a:off x="4277823" y="7225509"/>
            <a:ext cx="819247" cy="67940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TOPIC 2: Sequencing and stylised movement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4598555" y="6407362"/>
            <a:ext cx="542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What is physical theatre?</a:t>
            </a:r>
            <a:endParaRPr lang="en-GB" sz="600" dirty="0"/>
          </a:p>
        </p:txBody>
      </p:sp>
      <p:sp>
        <p:nvSpPr>
          <p:cNvPr id="87" name="TextBox 86"/>
          <p:cNvSpPr txBox="1"/>
          <p:nvPr/>
        </p:nvSpPr>
        <p:spPr>
          <a:xfrm>
            <a:off x="4077067" y="6382833"/>
            <a:ext cx="5924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What is sequencing?</a:t>
            </a:r>
            <a:endParaRPr lang="en-GB" sz="600" dirty="0"/>
          </a:p>
        </p:txBody>
      </p:sp>
      <p:sp>
        <p:nvSpPr>
          <p:cNvPr id="88" name="TextBox 87"/>
          <p:cNvSpPr txBox="1"/>
          <p:nvPr/>
        </p:nvSpPr>
        <p:spPr>
          <a:xfrm>
            <a:off x="3555708" y="6370260"/>
            <a:ext cx="577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What is stylised movement?</a:t>
            </a:r>
            <a:endParaRPr lang="en-GB" sz="600" dirty="0"/>
          </a:p>
        </p:txBody>
      </p:sp>
      <p:sp>
        <p:nvSpPr>
          <p:cNvPr id="89" name="TextBox 88"/>
          <p:cNvSpPr txBox="1"/>
          <p:nvPr/>
        </p:nvSpPr>
        <p:spPr>
          <a:xfrm>
            <a:off x="3062419" y="6370260"/>
            <a:ext cx="577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Physical theatre exploration</a:t>
            </a:r>
            <a:endParaRPr lang="en-GB" sz="600" dirty="0"/>
          </a:p>
        </p:txBody>
      </p:sp>
      <p:sp>
        <p:nvSpPr>
          <p:cNvPr id="90" name="TextBox 89"/>
          <p:cNvSpPr txBox="1"/>
          <p:nvPr/>
        </p:nvSpPr>
        <p:spPr>
          <a:xfrm>
            <a:off x="2594868" y="6372284"/>
            <a:ext cx="5779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Sequencing exploration</a:t>
            </a:r>
            <a:endParaRPr lang="en-GB" sz="600" dirty="0"/>
          </a:p>
        </p:txBody>
      </p:sp>
      <p:sp>
        <p:nvSpPr>
          <p:cNvPr id="91" name="TextBox 90"/>
          <p:cNvSpPr txBox="1"/>
          <p:nvPr/>
        </p:nvSpPr>
        <p:spPr>
          <a:xfrm>
            <a:off x="2089573" y="6388518"/>
            <a:ext cx="577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Stylised movement exploration</a:t>
            </a:r>
            <a:endParaRPr lang="en-GB" sz="600" dirty="0"/>
          </a:p>
        </p:txBody>
      </p:sp>
      <p:sp>
        <p:nvSpPr>
          <p:cNvPr id="93" name="Rectangle 92"/>
          <p:cNvSpPr/>
          <p:nvPr/>
        </p:nvSpPr>
        <p:spPr>
          <a:xfrm>
            <a:off x="1385022" y="6365615"/>
            <a:ext cx="706666" cy="44423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TOPIC 3: Inside Out 2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580247" y="5411185"/>
            <a:ext cx="5779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The plot of Inside Out</a:t>
            </a:r>
            <a:endParaRPr lang="en-GB" sz="600" dirty="0"/>
          </a:p>
        </p:txBody>
      </p:sp>
      <p:sp>
        <p:nvSpPr>
          <p:cNvPr id="95" name="TextBox 94"/>
          <p:cNvSpPr txBox="1"/>
          <p:nvPr/>
        </p:nvSpPr>
        <p:spPr>
          <a:xfrm>
            <a:off x="2066879" y="5388610"/>
            <a:ext cx="577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Character and emotion exploration</a:t>
            </a:r>
            <a:endParaRPr lang="en-GB" sz="600" dirty="0"/>
          </a:p>
        </p:txBody>
      </p:sp>
      <p:sp>
        <p:nvSpPr>
          <p:cNvPr id="96" name="TextBox 95"/>
          <p:cNvSpPr txBox="1"/>
          <p:nvPr/>
        </p:nvSpPr>
        <p:spPr>
          <a:xfrm>
            <a:off x="2575048" y="5404513"/>
            <a:ext cx="577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The deciding and creating of characters</a:t>
            </a:r>
            <a:endParaRPr lang="en-GB" sz="600" dirty="0"/>
          </a:p>
        </p:txBody>
      </p:sp>
      <p:sp>
        <p:nvSpPr>
          <p:cNvPr id="97" name="TextBox 96"/>
          <p:cNvSpPr txBox="1"/>
          <p:nvPr/>
        </p:nvSpPr>
        <p:spPr>
          <a:xfrm>
            <a:off x="3123918" y="5404039"/>
            <a:ext cx="577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Creating a new plot for a new film</a:t>
            </a:r>
            <a:endParaRPr lang="en-GB" sz="600" dirty="0"/>
          </a:p>
        </p:txBody>
      </p:sp>
      <p:sp>
        <p:nvSpPr>
          <p:cNvPr id="98" name="TextBox 97"/>
          <p:cNvSpPr txBox="1"/>
          <p:nvPr/>
        </p:nvSpPr>
        <p:spPr>
          <a:xfrm>
            <a:off x="3624103" y="5404351"/>
            <a:ext cx="452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Bringing the plan to life</a:t>
            </a:r>
            <a:endParaRPr lang="en-GB" sz="600" dirty="0"/>
          </a:p>
        </p:txBody>
      </p:sp>
      <p:sp>
        <p:nvSpPr>
          <p:cNvPr id="99" name="TextBox 98"/>
          <p:cNvSpPr txBox="1"/>
          <p:nvPr/>
        </p:nvSpPr>
        <p:spPr>
          <a:xfrm>
            <a:off x="4022596" y="5380671"/>
            <a:ext cx="5094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Adapting emotions and character</a:t>
            </a:r>
            <a:endParaRPr lang="en-GB" sz="600" dirty="0"/>
          </a:p>
        </p:txBody>
      </p:sp>
      <p:sp>
        <p:nvSpPr>
          <p:cNvPr id="100" name="Rectangle 99"/>
          <p:cNvSpPr/>
          <p:nvPr/>
        </p:nvSpPr>
        <p:spPr>
          <a:xfrm>
            <a:off x="4399717" y="5973049"/>
            <a:ext cx="683518" cy="374286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End of topic assessment 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4578332" y="5215403"/>
            <a:ext cx="657751" cy="365441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TOPIC 4: Slavery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4887199" y="4376956"/>
            <a:ext cx="4946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What was slavery?</a:t>
            </a:r>
            <a:endParaRPr lang="en-GB" sz="600" dirty="0"/>
          </a:p>
        </p:txBody>
      </p:sp>
      <p:sp>
        <p:nvSpPr>
          <p:cNvPr id="103" name="TextBox 102"/>
          <p:cNvSpPr txBox="1"/>
          <p:nvPr/>
        </p:nvSpPr>
        <p:spPr>
          <a:xfrm>
            <a:off x="4349891" y="4400638"/>
            <a:ext cx="4599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Case studies and research</a:t>
            </a:r>
            <a:endParaRPr lang="en-GB" sz="600" dirty="0"/>
          </a:p>
        </p:txBody>
      </p:sp>
      <p:sp>
        <p:nvSpPr>
          <p:cNvPr id="104" name="TextBox 103"/>
          <p:cNvSpPr txBox="1"/>
          <p:nvPr/>
        </p:nvSpPr>
        <p:spPr>
          <a:xfrm>
            <a:off x="3863617" y="4408184"/>
            <a:ext cx="4769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Using body language to tell a story</a:t>
            </a:r>
            <a:endParaRPr lang="en-GB" sz="600" dirty="0"/>
          </a:p>
        </p:txBody>
      </p:sp>
      <p:sp>
        <p:nvSpPr>
          <p:cNvPr id="105" name="TextBox 104"/>
          <p:cNvSpPr txBox="1"/>
          <p:nvPr/>
        </p:nvSpPr>
        <p:spPr>
          <a:xfrm>
            <a:off x="3392176" y="4366931"/>
            <a:ext cx="554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Using facial expressions to tell a story</a:t>
            </a:r>
            <a:endParaRPr lang="en-GB" sz="600" dirty="0"/>
          </a:p>
        </p:txBody>
      </p:sp>
      <p:sp>
        <p:nvSpPr>
          <p:cNvPr id="106" name="TextBox 105"/>
          <p:cNvSpPr txBox="1"/>
          <p:nvPr/>
        </p:nvSpPr>
        <p:spPr>
          <a:xfrm>
            <a:off x="2871999" y="4380352"/>
            <a:ext cx="56367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Bringing events to life in an appropriate manner</a:t>
            </a:r>
            <a:endParaRPr lang="en-GB" sz="600" dirty="0"/>
          </a:p>
        </p:txBody>
      </p:sp>
      <p:sp>
        <p:nvSpPr>
          <p:cNvPr id="107" name="TextBox 106"/>
          <p:cNvSpPr txBox="1"/>
          <p:nvPr/>
        </p:nvSpPr>
        <p:spPr>
          <a:xfrm>
            <a:off x="2414955" y="4424484"/>
            <a:ext cx="478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Creation and rehearsal</a:t>
            </a:r>
            <a:endParaRPr lang="en-GB" sz="600" dirty="0"/>
          </a:p>
        </p:txBody>
      </p:sp>
      <p:sp>
        <p:nvSpPr>
          <p:cNvPr id="108" name="Rectangle 107"/>
          <p:cNvSpPr/>
          <p:nvPr/>
        </p:nvSpPr>
        <p:spPr>
          <a:xfrm>
            <a:off x="1717034" y="4966030"/>
            <a:ext cx="683518" cy="374286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End of topic assessment 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1556941" y="4196885"/>
            <a:ext cx="737137" cy="59229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TOPIC 5: Seven Deadly Sins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1453332" y="3384921"/>
            <a:ext cx="577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What are the Seven Deadly Sins?</a:t>
            </a:r>
            <a:endParaRPr lang="en-GB" sz="600" dirty="0"/>
          </a:p>
        </p:txBody>
      </p:sp>
      <p:sp>
        <p:nvSpPr>
          <p:cNvPr id="111" name="TextBox 110"/>
          <p:cNvSpPr txBox="1"/>
          <p:nvPr/>
        </p:nvSpPr>
        <p:spPr>
          <a:xfrm>
            <a:off x="1949926" y="3373439"/>
            <a:ext cx="5441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Exploration of Pride</a:t>
            </a:r>
            <a:endParaRPr lang="en-GB" sz="600" dirty="0"/>
          </a:p>
        </p:txBody>
      </p:sp>
      <p:sp>
        <p:nvSpPr>
          <p:cNvPr id="112" name="TextBox 111"/>
          <p:cNvSpPr txBox="1"/>
          <p:nvPr/>
        </p:nvSpPr>
        <p:spPr>
          <a:xfrm>
            <a:off x="2364426" y="3446353"/>
            <a:ext cx="5441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Exploration of Envy</a:t>
            </a:r>
            <a:endParaRPr lang="en-GB" sz="600" dirty="0"/>
          </a:p>
        </p:txBody>
      </p:sp>
      <p:sp>
        <p:nvSpPr>
          <p:cNvPr id="113" name="TextBox 112"/>
          <p:cNvSpPr txBox="1"/>
          <p:nvPr/>
        </p:nvSpPr>
        <p:spPr>
          <a:xfrm>
            <a:off x="2769036" y="3374378"/>
            <a:ext cx="5432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Exploration of Wrath</a:t>
            </a:r>
            <a:endParaRPr lang="en-GB" sz="600" dirty="0"/>
          </a:p>
        </p:txBody>
      </p:sp>
      <p:sp>
        <p:nvSpPr>
          <p:cNvPr id="114" name="TextBox 113"/>
          <p:cNvSpPr txBox="1"/>
          <p:nvPr/>
        </p:nvSpPr>
        <p:spPr>
          <a:xfrm>
            <a:off x="3248595" y="3439261"/>
            <a:ext cx="5441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Exploration of Sloth</a:t>
            </a:r>
            <a:endParaRPr lang="en-GB" sz="600" dirty="0"/>
          </a:p>
        </p:txBody>
      </p:sp>
      <p:sp>
        <p:nvSpPr>
          <p:cNvPr id="115" name="TextBox 114"/>
          <p:cNvSpPr txBox="1"/>
          <p:nvPr/>
        </p:nvSpPr>
        <p:spPr>
          <a:xfrm>
            <a:off x="3716893" y="3398785"/>
            <a:ext cx="5441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Exploration of Greed</a:t>
            </a:r>
            <a:endParaRPr lang="en-GB" sz="600" dirty="0"/>
          </a:p>
        </p:txBody>
      </p:sp>
      <p:sp>
        <p:nvSpPr>
          <p:cNvPr id="116" name="TextBox 115"/>
          <p:cNvSpPr txBox="1"/>
          <p:nvPr/>
        </p:nvSpPr>
        <p:spPr>
          <a:xfrm>
            <a:off x="4099411" y="3341130"/>
            <a:ext cx="5441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Exploration of Gluttony</a:t>
            </a:r>
            <a:endParaRPr lang="en-GB" sz="600" dirty="0"/>
          </a:p>
        </p:txBody>
      </p: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84846" y="3618129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/>
          <p:cNvSpPr txBox="1"/>
          <p:nvPr/>
        </p:nvSpPr>
        <p:spPr>
          <a:xfrm>
            <a:off x="4507755" y="3455512"/>
            <a:ext cx="5441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Exploration of Lust</a:t>
            </a:r>
            <a:endParaRPr lang="en-GB" sz="600" dirty="0"/>
          </a:p>
        </p:txBody>
      </p: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5020402" y="3620137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4707387" y="2171568"/>
            <a:ext cx="690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Understanding and analysis of scenarios</a:t>
            </a:r>
            <a:endParaRPr lang="en-GB" sz="600" dirty="0"/>
          </a:p>
        </p:txBody>
      </p:sp>
      <p:sp>
        <p:nvSpPr>
          <p:cNvPr id="121" name="TextBox 120"/>
          <p:cNvSpPr txBox="1"/>
          <p:nvPr/>
        </p:nvSpPr>
        <p:spPr>
          <a:xfrm>
            <a:off x="4252038" y="2297187"/>
            <a:ext cx="544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Linking to the correct sins(s)</a:t>
            </a:r>
            <a:endParaRPr lang="en-GB" sz="600" dirty="0"/>
          </a:p>
        </p:txBody>
      </p:sp>
      <p:sp>
        <p:nvSpPr>
          <p:cNvPr id="122" name="TextBox 121"/>
          <p:cNvSpPr txBox="1"/>
          <p:nvPr/>
        </p:nvSpPr>
        <p:spPr>
          <a:xfrm>
            <a:off x="3716893" y="2362541"/>
            <a:ext cx="603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Research and idea development</a:t>
            </a:r>
            <a:endParaRPr lang="en-GB" sz="600" dirty="0"/>
          </a:p>
        </p:txBody>
      </p:sp>
      <p:sp>
        <p:nvSpPr>
          <p:cNvPr id="123" name="TextBox 122"/>
          <p:cNvSpPr txBox="1"/>
          <p:nvPr/>
        </p:nvSpPr>
        <p:spPr>
          <a:xfrm>
            <a:off x="3292489" y="2370323"/>
            <a:ext cx="544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Character creation and plot</a:t>
            </a:r>
            <a:endParaRPr lang="en-GB" sz="600" dirty="0"/>
          </a:p>
        </p:txBody>
      </p:sp>
      <p:sp>
        <p:nvSpPr>
          <p:cNvPr id="124" name="TextBox 123"/>
          <p:cNvSpPr txBox="1"/>
          <p:nvPr/>
        </p:nvSpPr>
        <p:spPr>
          <a:xfrm>
            <a:off x="2790192" y="2386129"/>
            <a:ext cx="544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Inclusion of skills and knowledge</a:t>
            </a:r>
            <a:endParaRPr lang="en-GB" sz="600" dirty="0"/>
          </a:p>
        </p:txBody>
      </p:sp>
      <p:sp>
        <p:nvSpPr>
          <p:cNvPr id="125" name="TextBox 124"/>
          <p:cNvSpPr txBox="1"/>
          <p:nvPr/>
        </p:nvSpPr>
        <p:spPr>
          <a:xfrm>
            <a:off x="2256772" y="2416323"/>
            <a:ext cx="5441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Self- reflection</a:t>
            </a:r>
            <a:endParaRPr lang="en-GB" sz="600" dirty="0"/>
          </a:p>
        </p:txBody>
      </p:sp>
      <p:sp>
        <p:nvSpPr>
          <p:cNvPr id="127" name="Rectangle 126"/>
          <p:cNvSpPr/>
          <p:nvPr/>
        </p:nvSpPr>
        <p:spPr>
          <a:xfrm>
            <a:off x="1505583" y="2964190"/>
            <a:ext cx="683518" cy="374286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End of topic assessment </a:t>
            </a:r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AE7ED6C182ED408A69B174A1B81E82" ma:contentTypeVersion="12" ma:contentTypeDescription="Create a new document." ma:contentTypeScope="" ma:versionID="aa76260394aed712cebcc6eaa66f0205">
  <xsd:schema xmlns:xsd="http://www.w3.org/2001/XMLSchema" xmlns:xs="http://www.w3.org/2001/XMLSchema" xmlns:p="http://schemas.microsoft.com/office/2006/metadata/properties" xmlns:ns2="91c74df8-1e46-45b4-bd67-b5e67cb8cfb2" xmlns:ns3="912e7bfb-0f1d-4096-82cb-c34f89414f40" targetNamespace="http://schemas.microsoft.com/office/2006/metadata/properties" ma:root="true" ma:fieldsID="04fb79c8f364c04189728febd3124141" ns2:_="" ns3:_="">
    <xsd:import namespace="91c74df8-1e46-45b4-bd67-b5e67cb8cfb2"/>
    <xsd:import namespace="912e7bfb-0f1d-4096-82cb-c34f89414f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c74df8-1e46-45b4-bd67-b5e67cb8cf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2e7bfb-0f1d-4096-82cb-c34f89414f4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9544292-AC22-4020-AF48-AB699D519D3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B1719AC-D8F5-4406-9873-882D100ABA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1c74df8-1e46-45b4-bd67-b5e67cb8cfb2"/>
    <ds:schemaRef ds:uri="912e7bfb-0f1d-4096-82cb-c34f89414f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16EF0E0-9CAE-4BC0-86CA-B2CA5FC6F3B4}">
  <ds:schemaRefs>
    <ds:schemaRef ds:uri="http://purl.org/dc/dcmitype/"/>
    <ds:schemaRef ds:uri="http://schemas.microsoft.com/office/2006/documentManagement/types"/>
    <ds:schemaRef ds:uri="http://purl.org/dc/terms/"/>
    <ds:schemaRef ds:uri="912e7bfb-0f1d-4096-82cb-c34f89414f40"/>
    <ds:schemaRef ds:uri="http://schemas.microsoft.com/office/2006/metadata/properties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91c74df8-1e46-45b4-bd67-b5e67cb8cfb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147</TotalTime>
  <Words>328</Words>
  <Application>Microsoft Office PowerPoint</Application>
  <PresentationFormat>A4 Paper (210x297 mm)</PresentationFormat>
  <Paragraphs>72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emily.campbell</cp:lastModifiedBy>
  <cp:revision>21</cp:revision>
  <dcterms:created xsi:type="dcterms:W3CDTF">2019-07-02T10:31:49Z</dcterms:created>
  <dcterms:modified xsi:type="dcterms:W3CDTF">2022-03-02T21:51:49Z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0x0101006BAE7ED6C182ED408A69B174A1B81E82</vt:lpwstr>
  </property>
</Properties>
</file>